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78" r:id="rId2"/>
    <p:sldId id="291" r:id="rId3"/>
    <p:sldId id="292" r:id="rId4"/>
    <p:sldId id="290" r:id="rId5"/>
    <p:sldId id="366" r:id="rId6"/>
    <p:sldId id="370" r:id="rId7"/>
    <p:sldId id="367" r:id="rId8"/>
    <p:sldId id="369" r:id="rId9"/>
    <p:sldId id="371" r:id="rId10"/>
    <p:sldId id="372" r:id="rId11"/>
    <p:sldId id="377" r:id="rId12"/>
    <p:sldId id="381" r:id="rId13"/>
    <p:sldId id="374" r:id="rId14"/>
    <p:sldId id="384" r:id="rId15"/>
    <p:sldId id="376" r:id="rId16"/>
    <p:sldId id="382" r:id="rId17"/>
    <p:sldId id="368" r:id="rId18"/>
    <p:sldId id="373" r:id="rId19"/>
    <p:sldId id="383" r:id="rId20"/>
    <p:sldId id="375" r:id="rId21"/>
    <p:sldId id="378" r:id="rId22"/>
    <p:sldId id="321" r:id="rId23"/>
    <p:sldId id="331" r:id="rId24"/>
    <p:sldId id="385" r:id="rId25"/>
    <p:sldId id="332" r:id="rId26"/>
    <p:sldId id="333" r:id="rId27"/>
    <p:sldId id="334" r:id="rId28"/>
    <p:sldId id="336" r:id="rId29"/>
    <p:sldId id="337" r:id="rId30"/>
    <p:sldId id="338" r:id="rId31"/>
    <p:sldId id="339" r:id="rId32"/>
    <p:sldId id="340" r:id="rId33"/>
    <p:sldId id="341" r:id="rId34"/>
    <p:sldId id="386" r:id="rId35"/>
    <p:sldId id="342" r:id="rId36"/>
    <p:sldId id="343" r:id="rId37"/>
    <p:sldId id="380" r:id="rId38"/>
    <p:sldId id="322" r:id="rId39"/>
    <p:sldId id="344" r:id="rId40"/>
    <p:sldId id="346" r:id="rId41"/>
    <p:sldId id="350" r:id="rId42"/>
    <p:sldId id="345" r:id="rId43"/>
    <p:sldId id="349" r:id="rId44"/>
    <p:sldId id="348" r:id="rId45"/>
    <p:sldId id="347" r:id="rId46"/>
    <p:sldId id="388" r:id="rId47"/>
    <p:sldId id="351" r:id="rId48"/>
    <p:sldId id="352" r:id="rId49"/>
    <p:sldId id="365" r:id="rId50"/>
    <p:sldId id="353" r:id="rId51"/>
    <p:sldId id="354" r:id="rId52"/>
    <p:sldId id="356" r:id="rId53"/>
    <p:sldId id="357" r:id="rId54"/>
    <p:sldId id="389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98" r:id="rId63"/>
    <p:sldId id="394" r:id="rId64"/>
    <p:sldId id="393" r:id="rId65"/>
    <p:sldId id="399" r:id="rId66"/>
    <p:sldId id="390" r:id="rId67"/>
    <p:sldId id="391" r:id="rId68"/>
    <p:sldId id="392" r:id="rId69"/>
    <p:sldId id="397" r:id="rId70"/>
    <p:sldId id="395" r:id="rId71"/>
    <p:sldId id="396" r:id="rId72"/>
    <p:sldId id="379" r:id="rId73"/>
    <p:sldId id="400" r:id="rId74"/>
    <p:sldId id="323" r:id="rId75"/>
    <p:sldId id="324" r:id="rId76"/>
    <p:sldId id="325" r:id="rId77"/>
    <p:sldId id="329" r:id="rId78"/>
    <p:sldId id="330" r:id="rId79"/>
    <p:sldId id="326" r:id="rId80"/>
    <p:sldId id="327" r:id="rId81"/>
    <p:sldId id="328" r:id="rId8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Montserrat" pitchFamily="2" charset="77"/>
      <p:regular r:id="rId89"/>
      <p:bold r:id="rId90"/>
      <p:italic r:id="rId91"/>
      <p:boldItalic r:id="rId92"/>
    </p:embeddedFont>
    <p:embeddedFont>
      <p:font typeface="Montserrat ExtraBold" pitchFamily="2" charset="77"/>
      <p:bold r:id="rId93"/>
      <p:italic r:id="rId94"/>
      <p:boldItalic r:id="rId95"/>
    </p:embeddedFont>
    <p:embeddedFont>
      <p:font typeface="Montserrat SemiBold" pitchFamily="2" charset="77"/>
      <p:regular r:id="rId96"/>
      <p:bold r:id="rId97"/>
      <p:italic r:id="rId98"/>
      <p:boldItalic r:id="rId9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5A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EDCABC-3973-E94D-BDAA-B649C114CA8F}" v="29" dt="2021-11-02T15:37:26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66"/>
    <p:restoredTop sz="82912"/>
  </p:normalViewPr>
  <p:slideViewPr>
    <p:cSldViewPr snapToGrid="0" snapToObjects="1">
      <p:cViewPr varScale="1">
        <p:scale>
          <a:sx n="90" d="100"/>
          <a:sy n="90" d="100"/>
        </p:scale>
        <p:origin x="192" y="2360"/>
      </p:cViewPr>
      <p:guideLst>
        <p:guide orient="horz" pos="1639"/>
        <p:guide pos="2888"/>
        <p:guide orient="horz" pos="1614"/>
        <p:guide pos="4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reckx" userId="18743d88-13bf-4679-806e-af4ac3bb633e" providerId="ADAL" clId="{D4EDCABC-3973-E94D-BDAA-B649C114CA8F}"/>
    <pc:docChg chg="undo custSel addSld delSld modSld sldOrd">
      <pc:chgData name="David Breckx" userId="18743d88-13bf-4679-806e-af4ac3bb633e" providerId="ADAL" clId="{D4EDCABC-3973-E94D-BDAA-B649C114CA8F}" dt="2021-11-02T15:37:32.857" v="4480" actId="20577"/>
      <pc:docMkLst>
        <pc:docMk/>
      </pc:docMkLst>
      <pc:sldChg chg="modSp mod">
        <pc:chgData name="David Breckx" userId="18743d88-13bf-4679-806e-af4ac3bb633e" providerId="ADAL" clId="{D4EDCABC-3973-E94D-BDAA-B649C114CA8F}" dt="2021-11-02T13:49:44.584" v="1269" actId="20577"/>
        <pc:sldMkLst>
          <pc:docMk/>
          <pc:sldMk cId="689181105" sldId="292"/>
        </pc:sldMkLst>
        <pc:spChg chg="mod">
          <ac:chgData name="David Breckx" userId="18743d88-13bf-4679-806e-af4ac3bb633e" providerId="ADAL" clId="{D4EDCABC-3973-E94D-BDAA-B649C114CA8F}" dt="2021-11-02T13:49:44.584" v="1269" actId="20577"/>
          <ac:spMkLst>
            <pc:docMk/>
            <pc:sldMk cId="689181105" sldId="292"/>
            <ac:spMk id="6" creationId="{8106FE02-C5BA-D44E-9728-059AEFD36806}"/>
          </ac:spMkLst>
        </pc:spChg>
      </pc:sldChg>
      <pc:sldChg chg="modSp mod">
        <pc:chgData name="David Breckx" userId="18743d88-13bf-4679-806e-af4ac3bb633e" providerId="ADAL" clId="{D4EDCABC-3973-E94D-BDAA-B649C114CA8F}" dt="2021-11-02T13:52:47.340" v="1284" actId="20577"/>
        <pc:sldMkLst>
          <pc:docMk/>
          <pc:sldMk cId="2816835565" sldId="322"/>
        </pc:sldMkLst>
        <pc:spChg chg="mod">
          <ac:chgData name="David Breckx" userId="18743d88-13bf-4679-806e-af4ac3bb633e" providerId="ADAL" clId="{D4EDCABC-3973-E94D-BDAA-B649C114CA8F}" dt="2021-11-02T13:52:47.340" v="1284" actId="20577"/>
          <ac:spMkLst>
            <pc:docMk/>
            <pc:sldMk cId="2816835565" sldId="322"/>
            <ac:spMk id="6" creationId="{3E4E4932-5266-294A-BE5C-DDA7B3612A48}"/>
          </ac:spMkLst>
        </pc:spChg>
      </pc:sldChg>
      <pc:sldChg chg="addSp modSp mod">
        <pc:chgData name="David Breckx" userId="18743d88-13bf-4679-806e-af4ac3bb633e" providerId="ADAL" clId="{D4EDCABC-3973-E94D-BDAA-B649C114CA8F}" dt="2021-11-02T13:48:49.877" v="1260" actId="1076"/>
        <pc:sldMkLst>
          <pc:docMk/>
          <pc:sldMk cId="2864422712" sldId="331"/>
        </pc:sldMkLst>
        <pc:spChg chg="add mod">
          <ac:chgData name="David Breckx" userId="18743d88-13bf-4679-806e-af4ac3bb633e" providerId="ADAL" clId="{D4EDCABC-3973-E94D-BDAA-B649C114CA8F}" dt="2021-11-02T13:48:49.877" v="1260" actId="1076"/>
          <ac:spMkLst>
            <pc:docMk/>
            <pc:sldMk cId="2864422712" sldId="331"/>
            <ac:spMk id="2" creationId="{DE4AEEED-0B5C-C142-8248-BDC6ED0C4B16}"/>
          </ac:spMkLst>
        </pc:spChg>
      </pc:sldChg>
      <pc:sldChg chg="del">
        <pc:chgData name="David Breckx" userId="18743d88-13bf-4679-806e-af4ac3bb633e" providerId="ADAL" clId="{D4EDCABC-3973-E94D-BDAA-B649C114CA8F}" dt="2021-11-02T13:49:02.470" v="1261" actId="2696"/>
        <pc:sldMkLst>
          <pc:docMk/>
          <pc:sldMk cId="517448993" sldId="335"/>
        </pc:sldMkLst>
      </pc:sldChg>
      <pc:sldChg chg="modNotesTx">
        <pc:chgData name="David Breckx" userId="18743d88-13bf-4679-806e-af4ac3bb633e" providerId="ADAL" clId="{D4EDCABC-3973-E94D-BDAA-B649C114CA8F}" dt="2021-11-02T14:07:32.382" v="1557" actId="20577"/>
        <pc:sldMkLst>
          <pc:docMk/>
          <pc:sldMk cId="2760084531" sldId="345"/>
        </pc:sldMkLst>
      </pc:sldChg>
      <pc:sldChg chg="modSp mod">
        <pc:chgData name="David Breckx" userId="18743d88-13bf-4679-806e-af4ac3bb633e" providerId="ADAL" clId="{D4EDCABC-3973-E94D-BDAA-B649C114CA8F}" dt="2021-11-02T14:01:20.497" v="1311" actId="20577"/>
        <pc:sldMkLst>
          <pc:docMk/>
          <pc:sldMk cId="3460614043" sldId="347"/>
        </pc:sldMkLst>
        <pc:spChg chg="mod">
          <ac:chgData name="David Breckx" userId="18743d88-13bf-4679-806e-af4ac3bb633e" providerId="ADAL" clId="{D4EDCABC-3973-E94D-BDAA-B649C114CA8F}" dt="2021-11-02T14:01:20.497" v="1311" actId="20577"/>
          <ac:spMkLst>
            <pc:docMk/>
            <pc:sldMk cId="3460614043" sldId="347"/>
            <ac:spMk id="6" creationId="{3E4E4932-5266-294A-BE5C-DDA7B3612A48}"/>
          </ac:spMkLst>
        </pc:spChg>
      </pc:sldChg>
      <pc:sldChg chg="ord">
        <pc:chgData name="David Breckx" userId="18743d88-13bf-4679-806e-af4ac3bb633e" providerId="ADAL" clId="{D4EDCABC-3973-E94D-BDAA-B649C114CA8F}" dt="2021-11-02T14:00:46.583" v="1286" actId="20578"/>
        <pc:sldMkLst>
          <pc:docMk/>
          <pc:sldMk cId="4256820290" sldId="350"/>
        </pc:sldMkLst>
      </pc:sldChg>
      <pc:sldChg chg="modSp mod modNotesTx">
        <pc:chgData name="David Breckx" userId="18743d88-13bf-4679-806e-af4ac3bb633e" providerId="ADAL" clId="{D4EDCABC-3973-E94D-BDAA-B649C114CA8F}" dt="2021-11-02T14:06:59.766" v="1531" actId="20577"/>
        <pc:sldMkLst>
          <pc:docMk/>
          <pc:sldMk cId="3843023856" sldId="351"/>
        </pc:sldMkLst>
        <pc:spChg chg="mod">
          <ac:chgData name="David Breckx" userId="18743d88-13bf-4679-806e-af4ac3bb633e" providerId="ADAL" clId="{D4EDCABC-3973-E94D-BDAA-B649C114CA8F}" dt="2021-11-02T14:05:38.361" v="1436" actId="113"/>
          <ac:spMkLst>
            <pc:docMk/>
            <pc:sldMk cId="3843023856" sldId="351"/>
            <ac:spMk id="6" creationId="{3E4E4932-5266-294A-BE5C-DDA7B3612A48}"/>
          </ac:spMkLst>
        </pc:spChg>
      </pc:sldChg>
      <pc:sldChg chg="del mod modShow">
        <pc:chgData name="David Breckx" userId="18743d88-13bf-4679-806e-af4ac3bb633e" providerId="ADAL" clId="{D4EDCABC-3973-E94D-BDAA-B649C114CA8F}" dt="2021-11-02T13:50:12.768" v="1277" actId="2696"/>
        <pc:sldMkLst>
          <pc:docMk/>
          <pc:sldMk cId="3292593670" sldId="355"/>
        </pc:sldMkLst>
      </pc:sldChg>
      <pc:sldChg chg="modSp mod">
        <pc:chgData name="David Breckx" userId="18743d88-13bf-4679-806e-af4ac3bb633e" providerId="ADAL" clId="{D4EDCABC-3973-E94D-BDAA-B649C114CA8F}" dt="2021-11-02T14:12:25.454" v="1601" actId="20577"/>
        <pc:sldMkLst>
          <pc:docMk/>
          <pc:sldMk cId="1718897876" sldId="357"/>
        </pc:sldMkLst>
        <pc:spChg chg="mod">
          <ac:chgData name="David Breckx" userId="18743d88-13bf-4679-806e-af4ac3bb633e" providerId="ADAL" clId="{D4EDCABC-3973-E94D-BDAA-B649C114CA8F}" dt="2021-11-02T14:12:25.454" v="1601" actId="20577"/>
          <ac:spMkLst>
            <pc:docMk/>
            <pc:sldMk cId="1718897876" sldId="357"/>
            <ac:spMk id="6" creationId="{3E4E4932-5266-294A-BE5C-DDA7B3612A48}"/>
          </ac:spMkLst>
        </pc:spChg>
      </pc:sldChg>
      <pc:sldChg chg="modNotesTx">
        <pc:chgData name="David Breckx" userId="18743d88-13bf-4679-806e-af4ac3bb633e" providerId="ADAL" clId="{D4EDCABC-3973-E94D-BDAA-B649C114CA8F}" dt="2021-11-02T14:33:55.833" v="2968" actId="20577"/>
        <pc:sldMkLst>
          <pc:docMk/>
          <pc:sldMk cId="4014436119" sldId="360"/>
        </pc:sldMkLst>
      </pc:sldChg>
      <pc:sldChg chg="modSp mod">
        <pc:chgData name="David Breckx" userId="18743d88-13bf-4679-806e-af4ac3bb633e" providerId="ADAL" clId="{D4EDCABC-3973-E94D-BDAA-B649C114CA8F}" dt="2021-11-02T14:33:38.097" v="2899" actId="113"/>
        <pc:sldMkLst>
          <pc:docMk/>
          <pc:sldMk cId="2977805787" sldId="361"/>
        </pc:sldMkLst>
        <pc:spChg chg="mod">
          <ac:chgData name="David Breckx" userId="18743d88-13bf-4679-806e-af4ac3bb633e" providerId="ADAL" clId="{D4EDCABC-3973-E94D-BDAA-B649C114CA8F}" dt="2021-11-02T14:33:38.097" v="2899" actId="113"/>
          <ac:spMkLst>
            <pc:docMk/>
            <pc:sldMk cId="2977805787" sldId="361"/>
            <ac:spMk id="6" creationId="{3E4E4932-5266-294A-BE5C-DDA7B3612A48}"/>
          </ac:spMkLst>
        </pc:spChg>
      </pc:sldChg>
      <pc:sldChg chg="modSp mod">
        <pc:chgData name="David Breckx" userId="18743d88-13bf-4679-806e-af4ac3bb633e" providerId="ADAL" clId="{D4EDCABC-3973-E94D-BDAA-B649C114CA8F}" dt="2021-11-02T13:23:26.368" v="489" actId="113"/>
        <pc:sldMkLst>
          <pc:docMk/>
          <pc:sldMk cId="2658416404" sldId="368"/>
        </pc:sldMkLst>
        <pc:spChg chg="mod">
          <ac:chgData name="David Breckx" userId="18743d88-13bf-4679-806e-af4ac3bb633e" providerId="ADAL" clId="{D4EDCABC-3973-E94D-BDAA-B649C114CA8F}" dt="2021-11-02T13:23:26.368" v="489" actId="113"/>
          <ac:spMkLst>
            <pc:docMk/>
            <pc:sldMk cId="2658416404" sldId="368"/>
            <ac:spMk id="6" creationId="{3E4E4932-5266-294A-BE5C-DDA7B3612A48}"/>
          </ac:spMkLst>
        </pc:spChg>
      </pc:sldChg>
      <pc:sldChg chg="modSp mod">
        <pc:chgData name="David Breckx" userId="18743d88-13bf-4679-806e-af4ac3bb633e" providerId="ADAL" clId="{D4EDCABC-3973-E94D-BDAA-B649C114CA8F}" dt="2021-11-02T13:33:11.303" v="678" actId="20577"/>
        <pc:sldMkLst>
          <pc:docMk/>
          <pc:sldMk cId="1882940457" sldId="371"/>
        </pc:sldMkLst>
        <pc:spChg chg="mod">
          <ac:chgData name="David Breckx" userId="18743d88-13bf-4679-806e-af4ac3bb633e" providerId="ADAL" clId="{D4EDCABC-3973-E94D-BDAA-B649C114CA8F}" dt="2021-11-02T13:33:11.303" v="678" actId="20577"/>
          <ac:spMkLst>
            <pc:docMk/>
            <pc:sldMk cId="1882940457" sldId="371"/>
            <ac:spMk id="6" creationId="{3E4E4932-5266-294A-BE5C-DDA7B3612A48}"/>
          </ac:spMkLst>
        </pc:spChg>
      </pc:sldChg>
      <pc:sldChg chg="modSp mod ord">
        <pc:chgData name="David Breckx" userId="18743d88-13bf-4679-806e-af4ac3bb633e" providerId="ADAL" clId="{D4EDCABC-3973-E94D-BDAA-B649C114CA8F}" dt="2021-11-02T13:30:20.721" v="671" actId="20577"/>
        <pc:sldMkLst>
          <pc:docMk/>
          <pc:sldMk cId="2477513568" sldId="374"/>
        </pc:sldMkLst>
        <pc:spChg chg="mod">
          <ac:chgData name="David Breckx" userId="18743d88-13bf-4679-806e-af4ac3bb633e" providerId="ADAL" clId="{D4EDCABC-3973-E94D-BDAA-B649C114CA8F}" dt="2021-11-02T13:30:20.721" v="671" actId="20577"/>
          <ac:spMkLst>
            <pc:docMk/>
            <pc:sldMk cId="2477513568" sldId="374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3:28:37.575" v="548" actId="20577"/>
          <ac:spMkLst>
            <pc:docMk/>
            <pc:sldMk cId="2477513568" sldId="374"/>
            <ac:spMk id="19" creationId="{3F60F9F9-9ED5-F349-92CB-2736336A8236}"/>
          </ac:spMkLst>
        </pc:spChg>
      </pc:sldChg>
      <pc:sldChg chg="modSp mod">
        <pc:chgData name="David Breckx" userId="18743d88-13bf-4679-806e-af4ac3bb633e" providerId="ADAL" clId="{D4EDCABC-3973-E94D-BDAA-B649C114CA8F}" dt="2021-11-02T13:38:42.518" v="682" actId="20577"/>
        <pc:sldMkLst>
          <pc:docMk/>
          <pc:sldMk cId="2044706498" sldId="375"/>
        </pc:sldMkLst>
        <pc:spChg chg="mod">
          <ac:chgData name="David Breckx" userId="18743d88-13bf-4679-806e-af4ac3bb633e" providerId="ADAL" clId="{D4EDCABC-3973-E94D-BDAA-B649C114CA8F}" dt="2021-11-02T13:38:42.518" v="682" actId="20577"/>
          <ac:spMkLst>
            <pc:docMk/>
            <pc:sldMk cId="2044706498" sldId="375"/>
            <ac:spMk id="6" creationId="{3E4E4932-5266-294A-BE5C-DDA7B3612A48}"/>
          </ac:spMkLst>
        </pc:spChg>
      </pc:sldChg>
      <pc:sldChg chg="setBg">
        <pc:chgData name="David Breckx" userId="18743d88-13bf-4679-806e-af4ac3bb633e" providerId="ADAL" clId="{D4EDCABC-3973-E94D-BDAA-B649C114CA8F}" dt="2021-11-02T15:37:23.250" v="4471"/>
        <pc:sldMkLst>
          <pc:docMk/>
          <pc:sldMk cId="326976705" sldId="379"/>
        </pc:sldMkLst>
      </pc:sldChg>
      <pc:sldChg chg="modSp mod">
        <pc:chgData name="David Breckx" userId="18743d88-13bf-4679-806e-af4ac3bb633e" providerId="ADAL" clId="{D4EDCABC-3973-E94D-BDAA-B649C114CA8F}" dt="2021-11-02T13:49:54.125" v="1276" actId="20577"/>
        <pc:sldMkLst>
          <pc:docMk/>
          <pc:sldMk cId="1767444684" sldId="380"/>
        </pc:sldMkLst>
        <pc:spChg chg="mod">
          <ac:chgData name="David Breckx" userId="18743d88-13bf-4679-806e-af4ac3bb633e" providerId="ADAL" clId="{D4EDCABC-3973-E94D-BDAA-B649C114CA8F}" dt="2021-11-02T13:49:54.125" v="1276" actId="20577"/>
          <ac:spMkLst>
            <pc:docMk/>
            <pc:sldMk cId="1767444684" sldId="380"/>
            <ac:spMk id="6" creationId="{8106FE02-C5BA-D44E-9728-059AEFD36806}"/>
          </ac:spMkLst>
        </pc:spChg>
      </pc:sldChg>
      <pc:sldChg chg="modSp add mod">
        <pc:chgData name="David Breckx" userId="18743d88-13bf-4679-806e-af4ac3bb633e" providerId="ADAL" clId="{D4EDCABC-3973-E94D-BDAA-B649C114CA8F}" dt="2021-11-02T13:16:34.589" v="255" actId="20577"/>
        <pc:sldMkLst>
          <pc:docMk/>
          <pc:sldMk cId="604930777" sldId="381"/>
        </pc:sldMkLst>
        <pc:spChg chg="mod">
          <ac:chgData name="David Breckx" userId="18743d88-13bf-4679-806e-af4ac3bb633e" providerId="ADAL" clId="{D4EDCABC-3973-E94D-BDAA-B649C114CA8F}" dt="2021-11-02T13:16:34.589" v="255" actId="20577"/>
          <ac:spMkLst>
            <pc:docMk/>
            <pc:sldMk cId="604930777" sldId="381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3:07:06.957" v="5" actId="20577"/>
          <ac:spMkLst>
            <pc:docMk/>
            <pc:sldMk cId="604930777" sldId="381"/>
            <ac:spMk id="19" creationId="{3F60F9F9-9ED5-F349-92CB-2736336A8236}"/>
          </ac:spMkLst>
        </pc:spChg>
      </pc:sldChg>
      <pc:sldChg chg="modSp add mod">
        <pc:chgData name="David Breckx" userId="18743d88-13bf-4679-806e-af4ac3bb633e" providerId="ADAL" clId="{D4EDCABC-3973-E94D-BDAA-B649C114CA8F}" dt="2021-11-02T13:20:16.119" v="449" actId="20577"/>
        <pc:sldMkLst>
          <pc:docMk/>
          <pc:sldMk cId="2881924472" sldId="382"/>
        </pc:sldMkLst>
        <pc:spChg chg="mod">
          <ac:chgData name="David Breckx" userId="18743d88-13bf-4679-806e-af4ac3bb633e" providerId="ADAL" clId="{D4EDCABC-3973-E94D-BDAA-B649C114CA8F}" dt="2021-11-02T13:20:16.119" v="449" actId="20577"/>
          <ac:spMkLst>
            <pc:docMk/>
            <pc:sldMk cId="2881924472" sldId="382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3:18:40.965" v="260" actId="20577"/>
          <ac:spMkLst>
            <pc:docMk/>
            <pc:sldMk cId="2881924472" sldId="382"/>
            <ac:spMk id="19" creationId="{3F60F9F9-9ED5-F349-92CB-2736336A8236}"/>
          </ac:spMkLst>
        </pc:spChg>
      </pc:sldChg>
      <pc:sldChg chg="modSp add mod">
        <pc:chgData name="David Breckx" userId="18743d88-13bf-4679-806e-af4ac3bb633e" providerId="ADAL" clId="{D4EDCABC-3973-E94D-BDAA-B649C114CA8F}" dt="2021-11-02T13:26:44.980" v="543" actId="20577"/>
        <pc:sldMkLst>
          <pc:docMk/>
          <pc:sldMk cId="2118563543" sldId="383"/>
        </pc:sldMkLst>
        <pc:spChg chg="mod">
          <ac:chgData name="David Breckx" userId="18743d88-13bf-4679-806e-af4ac3bb633e" providerId="ADAL" clId="{D4EDCABC-3973-E94D-BDAA-B649C114CA8F}" dt="2021-11-02T13:26:44.980" v="543" actId="20577"/>
          <ac:spMkLst>
            <pc:docMk/>
            <pc:sldMk cId="2118563543" sldId="383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3:26:14.060" v="495" actId="20577"/>
          <ac:spMkLst>
            <pc:docMk/>
            <pc:sldMk cId="2118563543" sldId="383"/>
            <ac:spMk id="19" creationId="{3F60F9F9-9ED5-F349-92CB-2736336A8236}"/>
          </ac:spMkLst>
        </pc:spChg>
      </pc:sldChg>
      <pc:sldChg chg="add">
        <pc:chgData name="David Breckx" userId="18743d88-13bf-4679-806e-af4ac3bb633e" providerId="ADAL" clId="{D4EDCABC-3973-E94D-BDAA-B649C114CA8F}" dt="2021-11-02T13:28:33.968" v="545" actId="2890"/>
        <pc:sldMkLst>
          <pc:docMk/>
          <pc:sldMk cId="3330992736" sldId="384"/>
        </pc:sldMkLst>
      </pc:sldChg>
      <pc:sldChg chg="modSp add mod">
        <pc:chgData name="David Breckx" userId="18743d88-13bf-4679-806e-af4ac3bb633e" providerId="ADAL" clId="{D4EDCABC-3973-E94D-BDAA-B649C114CA8F}" dt="2021-11-02T13:46:35.256" v="1247" actId="403"/>
        <pc:sldMkLst>
          <pc:docMk/>
          <pc:sldMk cId="2963485269" sldId="385"/>
        </pc:sldMkLst>
        <pc:spChg chg="mod">
          <ac:chgData name="David Breckx" userId="18743d88-13bf-4679-806e-af4ac3bb633e" providerId="ADAL" clId="{D4EDCABC-3973-E94D-BDAA-B649C114CA8F}" dt="2021-11-02T13:46:35.256" v="1247" actId="403"/>
          <ac:spMkLst>
            <pc:docMk/>
            <pc:sldMk cId="2963485269" sldId="385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3:40:19.959" v="698" actId="20577"/>
          <ac:spMkLst>
            <pc:docMk/>
            <pc:sldMk cId="2963485269" sldId="385"/>
            <ac:spMk id="19" creationId="{3F60F9F9-9ED5-F349-92CB-2736336A8236}"/>
          </ac:spMkLst>
        </pc:spChg>
      </pc:sldChg>
      <pc:sldChg chg="addSp delSp modSp add mod">
        <pc:chgData name="David Breckx" userId="18743d88-13bf-4679-806e-af4ac3bb633e" providerId="ADAL" clId="{D4EDCABC-3973-E94D-BDAA-B649C114CA8F}" dt="2021-11-02T13:47:54.944" v="1252" actId="1076"/>
        <pc:sldMkLst>
          <pc:docMk/>
          <pc:sldMk cId="3902108563" sldId="386"/>
        </pc:sldMkLst>
        <pc:picChg chg="del">
          <ac:chgData name="David Breckx" userId="18743d88-13bf-4679-806e-af4ac3bb633e" providerId="ADAL" clId="{D4EDCABC-3973-E94D-BDAA-B649C114CA8F}" dt="2021-11-02T13:47:39.473" v="1249" actId="478"/>
          <ac:picMkLst>
            <pc:docMk/>
            <pc:sldMk cId="3902108563" sldId="386"/>
            <ac:picMk id="2" creationId="{FE9EDB8D-A2CC-7342-AD8F-AD9AE694AFC6}"/>
          </ac:picMkLst>
        </pc:picChg>
        <pc:picChg chg="add mod">
          <ac:chgData name="David Breckx" userId="18743d88-13bf-4679-806e-af4ac3bb633e" providerId="ADAL" clId="{D4EDCABC-3973-E94D-BDAA-B649C114CA8F}" dt="2021-11-02T13:47:54.944" v="1252" actId="1076"/>
          <ac:picMkLst>
            <pc:docMk/>
            <pc:sldMk cId="3902108563" sldId="386"/>
            <ac:picMk id="1026" creationId="{11826376-5292-0F47-B2FF-17335C87BA3A}"/>
          </ac:picMkLst>
        </pc:picChg>
      </pc:sldChg>
      <pc:sldChg chg="add del">
        <pc:chgData name="David Breckx" userId="18743d88-13bf-4679-806e-af4ac3bb633e" providerId="ADAL" clId="{D4EDCABC-3973-E94D-BDAA-B649C114CA8F}" dt="2021-11-02T14:34:05.893" v="2969" actId="2696"/>
        <pc:sldMkLst>
          <pc:docMk/>
          <pc:sldMk cId="4245973041" sldId="387"/>
        </pc:sldMkLst>
      </pc:sldChg>
      <pc:sldChg chg="modSp add mod">
        <pc:chgData name="David Breckx" userId="18743d88-13bf-4679-806e-af4ac3bb633e" providerId="ADAL" clId="{D4EDCABC-3973-E94D-BDAA-B649C114CA8F}" dt="2021-11-02T14:02:29.902" v="1392" actId="20577"/>
        <pc:sldMkLst>
          <pc:docMk/>
          <pc:sldMk cId="655054776" sldId="388"/>
        </pc:sldMkLst>
        <pc:spChg chg="mod">
          <ac:chgData name="David Breckx" userId="18743d88-13bf-4679-806e-af4ac3bb633e" providerId="ADAL" clId="{D4EDCABC-3973-E94D-BDAA-B649C114CA8F}" dt="2021-11-02T14:02:29.902" v="1392" actId="20577"/>
          <ac:spMkLst>
            <pc:docMk/>
            <pc:sldMk cId="655054776" sldId="388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4:02:01.392" v="1331" actId="20577"/>
          <ac:spMkLst>
            <pc:docMk/>
            <pc:sldMk cId="655054776" sldId="388"/>
            <ac:spMk id="19" creationId="{3F60F9F9-9ED5-F349-92CB-2736336A8236}"/>
          </ac:spMkLst>
        </pc:spChg>
      </pc:sldChg>
      <pc:sldChg chg="modSp add mod">
        <pc:chgData name="David Breckx" userId="18743d88-13bf-4679-806e-af4ac3bb633e" providerId="ADAL" clId="{D4EDCABC-3973-E94D-BDAA-B649C114CA8F}" dt="2021-11-02T14:13:51.406" v="1797" actId="20577"/>
        <pc:sldMkLst>
          <pc:docMk/>
          <pc:sldMk cId="3814942244" sldId="389"/>
        </pc:sldMkLst>
        <pc:spChg chg="mod">
          <ac:chgData name="David Breckx" userId="18743d88-13bf-4679-806e-af4ac3bb633e" providerId="ADAL" clId="{D4EDCABC-3973-E94D-BDAA-B649C114CA8F}" dt="2021-11-02T14:13:51.406" v="1797" actId="20577"/>
          <ac:spMkLst>
            <pc:docMk/>
            <pc:sldMk cId="3814942244" sldId="389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4:11:12.831" v="1562" actId="20577"/>
          <ac:spMkLst>
            <pc:docMk/>
            <pc:sldMk cId="3814942244" sldId="389"/>
            <ac:spMk id="19" creationId="{3F60F9F9-9ED5-F349-92CB-2736336A8236}"/>
          </ac:spMkLst>
        </pc:spChg>
      </pc:sldChg>
      <pc:sldChg chg="addSp delSp modSp add mod">
        <pc:chgData name="David Breckx" userId="18743d88-13bf-4679-806e-af4ac3bb633e" providerId="ADAL" clId="{D4EDCABC-3973-E94D-BDAA-B649C114CA8F}" dt="2021-11-02T14:21:53.978" v="2249"/>
        <pc:sldMkLst>
          <pc:docMk/>
          <pc:sldMk cId="3932001614" sldId="390"/>
        </pc:sldMkLst>
        <pc:spChg chg="add del mod">
          <ac:chgData name="David Breckx" userId="18743d88-13bf-4679-806e-af4ac3bb633e" providerId="ADAL" clId="{D4EDCABC-3973-E94D-BDAA-B649C114CA8F}" dt="2021-11-02T14:21:53.978" v="2249"/>
          <ac:spMkLst>
            <pc:docMk/>
            <pc:sldMk cId="3932001614" sldId="390"/>
            <ac:spMk id="2" creationId="{46E4DA77-3211-6A4A-B4DE-40CA56CDE389}"/>
          </ac:spMkLst>
        </pc:spChg>
        <pc:spChg chg="mod">
          <ac:chgData name="David Breckx" userId="18743d88-13bf-4679-806e-af4ac3bb633e" providerId="ADAL" clId="{D4EDCABC-3973-E94D-BDAA-B649C114CA8F}" dt="2021-11-02T14:21:46.333" v="2246" actId="20577"/>
          <ac:spMkLst>
            <pc:docMk/>
            <pc:sldMk cId="3932001614" sldId="390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4:18:23.276" v="1822" actId="20577"/>
          <ac:spMkLst>
            <pc:docMk/>
            <pc:sldMk cId="3932001614" sldId="390"/>
            <ac:spMk id="19" creationId="{3F60F9F9-9ED5-F349-92CB-2736336A8236}"/>
          </ac:spMkLst>
        </pc:spChg>
      </pc:sldChg>
      <pc:sldChg chg="modSp add mod">
        <pc:chgData name="David Breckx" userId="18743d88-13bf-4679-806e-af4ac3bb633e" providerId="ADAL" clId="{D4EDCABC-3973-E94D-BDAA-B649C114CA8F}" dt="2021-11-02T14:23:52.367" v="2480" actId="113"/>
        <pc:sldMkLst>
          <pc:docMk/>
          <pc:sldMk cId="725251287" sldId="391"/>
        </pc:sldMkLst>
        <pc:spChg chg="mod">
          <ac:chgData name="David Breckx" userId="18743d88-13bf-4679-806e-af4ac3bb633e" providerId="ADAL" clId="{D4EDCABC-3973-E94D-BDAA-B649C114CA8F}" dt="2021-11-02T14:23:52.367" v="2480" actId="113"/>
          <ac:spMkLst>
            <pc:docMk/>
            <pc:sldMk cId="725251287" sldId="391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4:21:56.080" v="2253" actId="20577"/>
          <ac:spMkLst>
            <pc:docMk/>
            <pc:sldMk cId="725251287" sldId="391"/>
            <ac:spMk id="19" creationId="{3F60F9F9-9ED5-F349-92CB-2736336A8236}"/>
          </ac:spMkLst>
        </pc:spChg>
      </pc:sldChg>
      <pc:sldChg chg="modSp add mod">
        <pc:chgData name="David Breckx" userId="18743d88-13bf-4679-806e-af4ac3bb633e" providerId="ADAL" clId="{D4EDCABC-3973-E94D-BDAA-B649C114CA8F}" dt="2021-11-02T14:28:10.218" v="2675" actId="20577"/>
        <pc:sldMkLst>
          <pc:docMk/>
          <pc:sldMk cId="122526243" sldId="392"/>
        </pc:sldMkLst>
        <pc:spChg chg="mod">
          <ac:chgData name="David Breckx" userId="18743d88-13bf-4679-806e-af4ac3bb633e" providerId="ADAL" clId="{D4EDCABC-3973-E94D-BDAA-B649C114CA8F}" dt="2021-11-02T14:28:10.218" v="2675" actId="20577"/>
          <ac:spMkLst>
            <pc:docMk/>
            <pc:sldMk cId="122526243" sldId="392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4:24:45.008" v="2483" actId="20577"/>
          <ac:spMkLst>
            <pc:docMk/>
            <pc:sldMk cId="122526243" sldId="392"/>
            <ac:spMk id="19" creationId="{3F60F9F9-9ED5-F349-92CB-2736336A8236}"/>
          </ac:spMkLst>
        </pc:spChg>
      </pc:sldChg>
      <pc:sldChg chg="modSp add mod">
        <pc:chgData name="David Breckx" userId="18743d88-13bf-4679-806e-af4ac3bb633e" providerId="ADAL" clId="{D4EDCABC-3973-E94D-BDAA-B649C114CA8F}" dt="2021-11-02T15:32:38.679" v="4463" actId="113"/>
        <pc:sldMkLst>
          <pc:docMk/>
          <pc:sldMk cId="1786992474" sldId="393"/>
        </pc:sldMkLst>
        <pc:spChg chg="mod">
          <ac:chgData name="David Breckx" userId="18743d88-13bf-4679-806e-af4ac3bb633e" providerId="ADAL" clId="{D4EDCABC-3973-E94D-BDAA-B649C114CA8F}" dt="2021-11-02T15:32:38.679" v="4463" actId="113"/>
          <ac:spMkLst>
            <pc:docMk/>
            <pc:sldMk cId="1786992474" sldId="393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4:28:42.293" v="2681" actId="20577"/>
          <ac:spMkLst>
            <pc:docMk/>
            <pc:sldMk cId="1786992474" sldId="393"/>
            <ac:spMk id="19" creationId="{3F60F9F9-9ED5-F349-92CB-2736336A8236}"/>
          </ac:spMkLst>
        </pc:spChg>
      </pc:sldChg>
      <pc:sldChg chg="modSp add mod ord modNotesTx">
        <pc:chgData name="David Breckx" userId="18743d88-13bf-4679-806e-af4ac3bb633e" providerId="ADAL" clId="{D4EDCABC-3973-E94D-BDAA-B649C114CA8F}" dt="2021-11-02T15:28:11.457" v="4273" actId="20577"/>
        <pc:sldMkLst>
          <pc:docMk/>
          <pc:sldMk cId="3485365467" sldId="394"/>
        </pc:sldMkLst>
        <pc:spChg chg="mod">
          <ac:chgData name="David Breckx" userId="18743d88-13bf-4679-806e-af4ac3bb633e" providerId="ADAL" clId="{D4EDCABC-3973-E94D-BDAA-B649C114CA8F}" dt="2021-11-02T15:27:36.411" v="4235" actId="20577"/>
          <ac:spMkLst>
            <pc:docMk/>
            <pc:sldMk cId="3485365467" sldId="394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4:28:54.860" v="2686" actId="20577"/>
          <ac:spMkLst>
            <pc:docMk/>
            <pc:sldMk cId="3485365467" sldId="394"/>
            <ac:spMk id="19" creationId="{3F60F9F9-9ED5-F349-92CB-2736336A8236}"/>
          </ac:spMkLst>
        </pc:spChg>
      </pc:sldChg>
      <pc:sldChg chg="addSp modSp add mod">
        <pc:chgData name="David Breckx" userId="18743d88-13bf-4679-806e-af4ac3bb633e" providerId="ADAL" clId="{D4EDCABC-3973-E94D-BDAA-B649C114CA8F}" dt="2021-11-02T15:01:44.607" v="3249" actId="2711"/>
        <pc:sldMkLst>
          <pc:docMk/>
          <pc:sldMk cId="1302149867" sldId="395"/>
        </pc:sldMkLst>
        <pc:spChg chg="add mod">
          <ac:chgData name="David Breckx" userId="18743d88-13bf-4679-806e-af4ac3bb633e" providerId="ADAL" clId="{D4EDCABC-3973-E94D-BDAA-B649C114CA8F}" dt="2021-11-02T14:58:22.309" v="3078" actId="1076"/>
          <ac:spMkLst>
            <pc:docMk/>
            <pc:sldMk cId="1302149867" sldId="395"/>
            <ac:spMk id="3" creationId="{F63F4E95-DDD7-1042-BE99-094B24608E44}"/>
          </ac:spMkLst>
        </pc:spChg>
        <pc:spChg chg="mod">
          <ac:chgData name="David Breckx" userId="18743d88-13bf-4679-806e-af4ac3bb633e" providerId="ADAL" clId="{D4EDCABC-3973-E94D-BDAA-B649C114CA8F}" dt="2021-11-02T15:01:44.607" v="3249" actId="2711"/>
          <ac:spMkLst>
            <pc:docMk/>
            <pc:sldMk cId="1302149867" sldId="395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4:31:33.769" v="2743" actId="14100"/>
          <ac:spMkLst>
            <pc:docMk/>
            <pc:sldMk cId="1302149867" sldId="395"/>
            <ac:spMk id="19" creationId="{3F60F9F9-9ED5-F349-92CB-2736336A8236}"/>
          </ac:spMkLst>
        </pc:spChg>
      </pc:sldChg>
      <pc:sldChg chg="modSp add mod">
        <pc:chgData name="David Breckx" userId="18743d88-13bf-4679-806e-af4ac3bb633e" providerId="ADAL" clId="{D4EDCABC-3973-E94D-BDAA-B649C114CA8F}" dt="2021-11-02T15:03:46.073" v="3497" actId="113"/>
        <pc:sldMkLst>
          <pc:docMk/>
          <pc:sldMk cId="3609592142" sldId="396"/>
        </pc:sldMkLst>
        <pc:spChg chg="mod">
          <ac:chgData name="David Breckx" userId="18743d88-13bf-4679-806e-af4ac3bb633e" providerId="ADAL" clId="{D4EDCABC-3973-E94D-BDAA-B649C114CA8F}" dt="2021-11-02T15:03:46.073" v="3497" actId="113"/>
          <ac:spMkLst>
            <pc:docMk/>
            <pc:sldMk cId="3609592142" sldId="396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5:02:10.422" v="3270" actId="2711"/>
          <ac:spMkLst>
            <pc:docMk/>
            <pc:sldMk cId="3609592142" sldId="396"/>
            <ac:spMk id="19" creationId="{3F60F9F9-9ED5-F349-92CB-2736336A8236}"/>
          </ac:spMkLst>
        </pc:spChg>
      </pc:sldChg>
      <pc:sldChg chg="modSp add mod">
        <pc:chgData name="David Breckx" userId="18743d88-13bf-4679-806e-af4ac3bb633e" providerId="ADAL" clId="{D4EDCABC-3973-E94D-BDAA-B649C114CA8F}" dt="2021-11-02T15:07:37.998" v="3723" actId="20577"/>
        <pc:sldMkLst>
          <pc:docMk/>
          <pc:sldMk cId="657560211" sldId="397"/>
        </pc:sldMkLst>
        <pc:spChg chg="mod">
          <ac:chgData name="David Breckx" userId="18743d88-13bf-4679-806e-af4ac3bb633e" providerId="ADAL" clId="{D4EDCABC-3973-E94D-BDAA-B649C114CA8F}" dt="2021-11-02T15:07:37.998" v="3723" actId="20577"/>
          <ac:spMkLst>
            <pc:docMk/>
            <pc:sldMk cId="657560211" sldId="397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5:05:27.684" v="3565" actId="20577"/>
          <ac:spMkLst>
            <pc:docMk/>
            <pc:sldMk cId="657560211" sldId="397"/>
            <ac:spMk id="19" creationId="{3F60F9F9-9ED5-F349-92CB-2736336A8236}"/>
          </ac:spMkLst>
        </pc:spChg>
      </pc:sldChg>
      <pc:sldChg chg="addSp delSp modSp add mod">
        <pc:chgData name="David Breckx" userId="18743d88-13bf-4679-806e-af4ac3bb633e" providerId="ADAL" clId="{D4EDCABC-3973-E94D-BDAA-B649C114CA8F}" dt="2021-11-02T15:25:08.193" v="4047" actId="113"/>
        <pc:sldMkLst>
          <pc:docMk/>
          <pc:sldMk cId="1671563398" sldId="398"/>
        </pc:sldMkLst>
        <pc:spChg chg="mod">
          <ac:chgData name="David Breckx" userId="18743d88-13bf-4679-806e-af4ac3bb633e" providerId="ADAL" clId="{D4EDCABC-3973-E94D-BDAA-B649C114CA8F}" dt="2021-11-02T15:25:08.193" v="4047" actId="113"/>
          <ac:spMkLst>
            <pc:docMk/>
            <pc:sldMk cId="1671563398" sldId="398"/>
            <ac:spMk id="6" creationId="{3E4E4932-5266-294A-BE5C-DDA7B3612A48}"/>
          </ac:spMkLst>
        </pc:spChg>
        <pc:spChg chg="mod">
          <ac:chgData name="David Breckx" userId="18743d88-13bf-4679-806e-af4ac3bb633e" providerId="ADAL" clId="{D4EDCABC-3973-E94D-BDAA-B649C114CA8F}" dt="2021-11-02T15:18:38.654" v="3736" actId="20577"/>
          <ac:spMkLst>
            <pc:docMk/>
            <pc:sldMk cId="1671563398" sldId="398"/>
            <ac:spMk id="19" creationId="{3F60F9F9-9ED5-F349-92CB-2736336A8236}"/>
          </ac:spMkLst>
        </pc:spChg>
        <pc:picChg chg="add del">
          <ac:chgData name="David Breckx" userId="18743d88-13bf-4679-806e-af4ac3bb633e" providerId="ADAL" clId="{D4EDCABC-3973-E94D-BDAA-B649C114CA8F}" dt="2021-11-02T15:23:46.802" v="3922" actId="478"/>
          <ac:picMkLst>
            <pc:docMk/>
            <pc:sldMk cId="1671563398" sldId="398"/>
            <ac:picMk id="2" creationId="{123F39DC-7451-BE4C-9DD0-722ADA4EC648}"/>
          </ac:picMkLst>
        </pc:picChg>
        <pc:picChg chg="add del">
          <ac:chgData name="David Breckx" userId="18743d88-13bf-4679-806e-af4ac3bb633e" providerId="ADAL" clId="{D4EDCABC-3973-E94D-BDAA-B649C114CA8F}" dt="2021-11-02T15:23:50.979" v="3924"/>
          <ac:picMkLst>
            <pc:docMk/>
            <pc:sldMk cId="1671563398" sldId="398"/>
            <ac:picMk id="2050" creationId="{99B285BB-468A-5C49-B679-3B2600D9C766}"/>
          </ac:picMkLst>
        </pc:picChg>
        <pc:picChg chg="add mod">
          <ac:chgData name="David Breckx" userId="18743d88-13bf-4679-806e-af4ac3bb633e" providerId="ADAL" clId="{D4EDCABC-3973-E94D-BDAA-B649C114CA8F}" dt="2021-11-02T15:24:19.584" v="3929" actId="1076"/>
          <ac:picMkLst>
            <pc:docMk/>
            <pc:sldMk cId="1671563398" sldId="398"/>
            <ac:picMk id="2052" creationId="{62C38E4F-8F59-EF4E-9A61-97859F0F150F}"/>
          </ac:picMkLst>
        </pc:picChg>
      </pc:sldChg>
      <pc:sldChg chg="addSp delSp modSp add mod">
        <pc:chgData name="David Breckx" userId="18743d88-13bf-4679-806e-af4ac3bb633e" providerId="ADAL" clId="{D4EDCABC-3973-E94D-BDAA-B649C114CA8F}" dt="2021-11-02T15:34:07.592" v="4469" actId="1076"/>
        <pc:sldMkLst>
          <pc:docMk/>
          <pc:sldMk cId="559139813" sldId="399"/>
        </pc:sldMkLst>
        <pc:spChg chg="del mod">
          <ac:chgData name="David Breckx" userId="18743d88-13bf-4679-806e-af4ac3bb633e" providerId="ADAL" clId="{D4EDCABC-3973-E94D-BDAA-B649C114CA8F}" dt="2021-11-02T15:33:59.716" v="4466" actId="478"/>
          <ac:spMkLst>
            <pc:docMk/>
            <pc:sldMk cId="559139813" sldId="399"/>
            <ac:spMk id="6" creationId="{3E4E4932-5266-294A-BE5C-DDA7B3612A48}"/>
          </ac:spMkLst>
        </pc:spChg>
        <pc:picChg chg="add mod">
          <ac:chgData name="David Breckx" userId="18743d88-13bf-4679-806e-af4ac3bb633e" providerId="ADAL" clId="{D4EDCABC-3973-E94D-BDAA-B649C114CA8F}" dt="2021-11-02T15:34:07.592" v="4469" actId="1076"/>
          <ac:picMkLst>
            <pc:docMk/>
            <pc:sldMk cId="559139813" sldId="399"/>
            <ac:picMk id="3074" creationId="{A3D1F3FD-44BF-FC4C-B4A3-C73C31E26021}"/>
          </ac:picMkLst>
        </pc:picChg>
      </pc:sldChg>
      <pc:sldChg chg="modSp add mod setBg">
        <pc:chgData name="David Breckx" userId="18743d88-13bf-4679-806e-af4ac3bb633e" providerId="ADAL" clId="{D4EDCABC-3973-E94D-BDAA-B649C114CA8F}" dt="2021-11-02T15:37:32.857" v="4480" actId="20577"/>
        <pc:sldMkLst>
          <pc:docMk/>
          <pc:sldMk cId="1388377248" sldId="400"/>
        </pc:sldMkLst>
        <pc:spChg chg="mod">
          <ac:chgData name="David Breckx" userId="18743d88-13bf-4679-806e-af4ac3bb633e" providerId="ADAL" clId="{D4EDCABC-3973-E94D-BDAA-B649C114CA8F}" dt="2021-11-02T15:37:32.857" v="4480" actId="20577"/>
          <ac:spMkLst>
            <pc:docMk/>
            <pc:sldMk cId="1388377248" sldId="400"/>
            <ac:spMk id="5" creationId="{84254BDE-70FB-F144-AD05-E03FF214119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46F9D-83D6-2D40-8A42-716904CF8186}" type="datetimeFigureOut">
              <a:rPr lang="nl-NL" smtClean="0"/>
              <a:t>02-11-2021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BD1B8-9432-1748-B00D-76D99DC4563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415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ls</a:t>
            </a:r>
            <a:r>
              <a:rPr lang="nl-NL" dirty="0"/>
              <a:t> &gt; </a:t>
            </a:r>
            <a:r>
              <a:rPr lang="nl-NL" dirty="0" err="1"/>
              <a:t>output.txt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BD1B8-9432-1748-B00D-76D99DC45637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577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-p </a:t>
            </a:r>
            <a:r>
              <a:rPr lang="nl-NL" dirty="0">
                <a:sym typeface="Wingdings" pitchFamily="2" charset="2"/>
              </a:rPr>
              <a:t> optie wat hierbij gewoon is dat het ook de </a:t>
            </a:r>
            <a:r>
              <a:rPr lang="nl-NL" dirty="0" err="1">
                <a:sym typeface="Wingdings" pitchFamily="2" charset="2"/>
              </a:rPr>
              <a:t>parent</a:t>
            </a:r>
            <a:r>
              <a:rPr lang="nl-NL" dirty="0">
                <a:sym typeface="Wingdings" pitchFamily="2" charset="2"/>
              </a:rPr>
              <a:t> directories moet aanmaken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BD1B8-9432-1748-B00D-76D99DC45637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75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Oppassen en liefst eigenlijk zo weinig mogelijk gebruiken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BD1B8-9432-1748-B00D-76D99DC45637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24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-R </a:t>
            </a:r>
            <a:r>
              <a:rPr lang="nl-NL" dirty="0">
                <a:sym typeface="Wingdings" pitchFamily="2" charset="2"/>
              </a:rPr>
              <a:t> </a:t>
            </a:r>
            <a:r>
              <a:rPr lang="nl-NL" dirty="0" err="1">
                <a:sym typeface="Wingdings" pitchFamily="2" charset="2"/>
              </a:rPr>
              <a:t>recursive</a:t>
            </a:r>
            <a:r>
              <a:rPr lang="nl-NL" dirty="0">
                <a:sym typeface="Wingdings" pitchFamily="2" charset="2"/>
              </a:rPr>
              <a:t> change </a:t>
            </a:r>
            <a:r>
              <a:rPr lang="nl-NL" dirty="0" err="1">
                <a:sym typeface="Wingdings" pitchFamily="2" charset="2"/>
              </a:rPr>
              <a:t>owner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BD1B8-9432-1748-B00D-76D99DC45637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587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>
          <p15:clr>
            <a:srgbClr val="FBAE40"/>
          </p15:clr>
        </p15:guide>
        <p15:guide id="2" pos="47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tabel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grafiek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>
          <p15:clr>
            <a:srgbClr val="F26B43"/>
          </p15:clr>
        </p15:guide>
        <p15:guide id="2" pos="4785">
          <p15:clr>
            <a:srgbClr val="F26B43"/>
          </p15:clr>
        </p15:guide>
        <p15:guide id="3" pos="975">
          <p15:clr>
            <a:srgbClr val="F26B43"/>
          </p15:clr>
        </p15:guide>
        <p15:guide id="4" orient="horz" pos="7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sl/install-manua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packages.ubuntu.com/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packages.ubuntu.com/" TargetMode="Externa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tackoverflow.com/users/signup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uperuser.com/users/signup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ksubuntu.com/users/signup" TargetMode="Externa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685800" y="2570400"/>
            <a:ext cx="7772400" cy="758328"/>
          </a:xfrm>
        </p:spPr>
        <p:txBody>
          <a:bodyPr/>
          <a:lstStyle/>
          <a:p>
            <a:r>
              <a:rPr lang="nl-BE">
                <a:solidFill>
                  <a:srgbClr val="000000"/>
                </a:solidFill>
              </a:rPr>
              <a:t>Subtitel.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F9E5C1B-A95E-B947-8A3B-DF3AA2F2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0"/>
            <a:ext cx="6864101" cy="51435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>
                <a:solidFill>
                  <a:schemeClr val="tx1"/>
                </a:solidFill>
              </a:rPr>
              <a:t>Digitale Werkomgeving</a:t>
            </a:r>
            <a:br>
              <a:rPr lang="nl-BE">
                <a:solidFill>
                  <a:schemeClr val="tx1"/>
                </a:solidFill>
              </a:rPr>
            </a:br>
            <a:r>
              <a:rPr lang="nl-BE" sz="3200">
                <a:solidFill>
                  <a:schemeClr val="tx1"/>
                </a:solidFill>
              </a:rPr>
              <a:t>Workshop </a:t>
            </a:r>
            <a:r>
              <a:rPr lang="nl-BE" sz="3200"/>
              <a:t>1</a:t>
            </a:r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1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ren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ren /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rename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de naam / extensie van een bestand wijzigen. Afkorting van </a:t>
            </a:r>
            <a:r>
              <a:rPr lang="nl-NL" sz="1800" b="1" i="1" spc="5" dirty="0" err="1">
                <a:solidFill>
                  <a:schemeClr val="tx1"/>
                </a:solidFill>
                <a:latin typeface="Montserrat"/>
                <a:cs typeface="Montserrat"/>
              </a:rPr>
              <a:t>rename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ren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&lt;bestandsnaam&gt; &lt;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nieuw_bestandsnaam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Alle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txt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extensies in deze map veranderen door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doc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ren *.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txt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*.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doc</a:t>
            </a:r>
            <a:b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Naam van mappen wijzigen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rename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&lt;mapnaam&gt; &lt;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nieuw_mapnaam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</a:p>
          <a:p>
            <a:pPr marL="292100" marR="5080" indent="0">
              <a:lnSpc>
                <a:spcPct val="102600"/>
              </a:lnSpc>
              <a:buNone/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91440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type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type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commando kan de inhoud van een tekst bestand bekijken en een nieuw bestand aanmaken zoals het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echo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commando.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type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bestandsnaam.txt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Nieuw bestand aanmaken door middel van de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operator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type nul &gt;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bestandsnaam.extensie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endParaRPr lang="nl-NL" sz="1800" i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5534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echo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echo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commando kan je berichten weergeven of zet je echo commando aan of uit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echo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“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Hello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world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Nieuw bestand aanmaken door middel van de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operator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echo “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Hello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world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 &gt;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bestandsnaam.extensie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echo “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Hello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worlds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 &gt;&gt;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bestand.extensie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endParaRPr lang="nl-NL" sz="1800" i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0493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del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del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commando kan je bestanden verwijderen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del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&lt;bestandsnaam&gt;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del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\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work</a:t>
            </a:r>
            <a:b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del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*.bat /p</a:t>
            </a:r>
            <a:b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del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*.*						// OPGELET HIERMEE</a:t>
            </a: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77513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copy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copy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commando kan je bestanden kopiëren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copy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&lt;bestandsnaam&gt; &lt;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bestandsnaam_kopie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3099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start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start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commando kan je applicaties uitvoeren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start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&lt;applicatienaam&gt;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Speciaal geval om de huidige map te openen in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explorer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met de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.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optie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start .</a:t>
            </a:r>
            <a:endParaRPr lang="nl-NL" sz="16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83338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ping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ping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commando kan je testen of een website/server bereikbaar is. Je kan ook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latency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checken van je internet connectie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ping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www.google.com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ping 18.18.18.250</a:t>
            </a: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81924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ipconfig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ipconfig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geeft gedetailleerde informatie terug over uw netwerkadapter en de status van de netwerkverbinding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ipconfig</a:t>
            </a:r>
            <a:b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ipconfig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/flushdns</a:t>
            </a:r>
            <a:endParaRPr lang="nl-NL" sz="14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4254BDE-70FB-F144-AD05-E03FF214119E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</p:spTree>
    <p:extLst>
      <p:ext uri="{BB962C8B-B14F-4D97-AF65-F5344CB8AC3E}">
        <p14:creationId xmlns:p14="http://schemas.microsoft.com/office/powerpoint/2010/main" val="2658416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netstat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netstat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geeft alle actieve TCP verbindingen terug, poorten waarop de pc luistert, …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netstat</a:t>
            </a:r>
            <a:endParaRPr lang="nl-NL" sz="14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4254BDE-70FB-F144-AD05-E03FF214119E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</p:spTree>
    <p:extLst>
      <p:ext uri="{BB962C8B-B14F-4D97-AF65-F5344CB8AC3E}">
        <p14:creationId xmlns:p14="http://schemas.microsoft.com/office/powerpoint/2010/main" val="986147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cls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cls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maak het opdrachtprompt venster terug leeg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cls</a:t>
            </a:r>
            <a:endParaRPr lang="nl-NL" sz="14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4254BDE-70FB-F144-AD05-E03FF214119E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</p:spTree>
    <p:extLst>
      <p:ext uri="{BB962C8B-B14F-4D97-AF65-F5344CB8AC3E}">
        <p14:creationId xmlns:p14="http://schemas.microsoft.com/office/powerpoint/2010/main" val="211856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685800" y="1435578"/>
            <a:ext cx="7772400" cy="221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Opdrachtprompt</a:t>
            </a:r>
          </a:p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Terminal</a:t>
            </a:r>
          </a:p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Stack Overflow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>
                <a:latin typeface="Montserrat ExtraBold" panose="00000900000000000000" pitchFamily="2" charset="0"/>
              </a:rPr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1576177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Opdracht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Open de opdrachtprompt/Power Shell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Navigeer naar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Documents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/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Documenten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Maak een nieuwe map met de naam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DIGWOO6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Navigeer in deze nieuwe map, en open deze in de verkenner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Ga terug naar de opdrachtprompt en maak een nieuw bestand aan </a:t>
            </a:r>
            <a:r>
              <a:rPr lang="nl-NL" sz="18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test.txt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Toon de inhoud van deze map op het scherm (Opdrachtprompt)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Maak een kopie van dit bestand met de naam </a:t>
            </a:r>
            <a:r>
              <a:rPr lang="nl-NL" sz="18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test_kopie.txt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Toon nog eens de inhoud van deze map op het scherm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Verwijder de kopie hierna terug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Toon nog eens de inhoud van deze map op het scherm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4254BDE-70FB-F144-AD05-E03FF214119E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</p:spTree>
    <p:extLst>
      <p:ext uri="{BB962C8B-B14F-4D97-AF65-F5344CB8AC3E}">
        <p14:creationId xmlns:p14="http://schemas.microsoft.com/office/powerpoint/2010/main" val="204470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Opdracht (2)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Maak een Word document aan met alle commando’s in die je uitgevoerd hebt voor elke stap in de vorige slide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Maak voor elke stap ook een screenschot die je dan ook in het Word document plakt onder elke stap</a:t>
            </a: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4254BDE-70FB-F144-AD05-E03FF214119E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</p:spTree>
    <p:extLst>
      <p:ext uri="{BB962C8B-B14F-4D97-AF65-F5344CB8AC3E}">
        <p14:creationId xmlns:p14="http://schemas.microsoft.com/office/powerpoint/2010/main" val="459880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58E1DA8-EABF-454E-B473-B9D5B4DC4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2" r="7112"/>
          <a:stretch/>
        </p:blipFill>
        <p:spPr>
          <a:xfrm>
            <a:off x="0" y="-1"/>
            <a:ext cx="6617776" cy="5143501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4101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06FE02-C5BA-D44E-9728-059AEFD36806}"/>
              </a:ext>
            </a:extLst>
          </p:cNvPr>
          <p:cNvSpPr txBox="1">
            <a:spLocks/>
          </p:cNvSpPr>
          <p:nvPr/>
        </p:nvSpPr>
        <p:spPr>
          <a:xfrm>
            <a:off x="4114800" y="2149079"/>
            <a:ext cx="4782127" cy="845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BE" sz="3200" dirty="0"/>
              <a:t>Windows Subsystem for Linux – WSL 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631128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Mogelijkheid om Linux commando’s uit te voeren onder Windows 10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Ubuntu subsysteem onder Windows 10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Sneller en makkelijker te gebruiken als een virtuele machine</a:t>
            </a: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E4AEEED-0B5C-C142-8248-BDC6ED0C4B16}"/>
              </a:ext>
            </a:extLst>
          </p:cNvPr>
          <p:cNvSpPr/>
          <p:nvPr/>
        </p:nvSpPr>
        <p:spPr>
          <a:xfrm>
            <a:off x="685800" y="430643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2"/>
              </a:rPr>
              <a:t>https://docs.microsoft.com/en-us/windows/wsl/install</a:t>
            </a:r>
            <a:br>
              <a:rPr lang="nl-NL" sz="1000" dirty="0">
                <a:latin typeface="Montserrat" pitchFamily="2" charset="77"/>
                <a:hlinkClick r:id="rId2"/>
              </a:rPr>
            </a:br>
            <a:r>
              <a:rPr lang="nl-NL" sz="1000" dirty="0">
                <a:latin typeface="Montserrat" pitchFamily="2" charset="77"/>
                <a:hlinkClick r:id="rId2"/>
              </a:rPr>
              <a:t>https://docs.microsoft.com/en-us/windows/wsl/install-manual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4422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WSL installeren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900" spc="5" dirty="0">
                <a:solidFill>
                  <a:schemeClr val="tx1"/>
                </a:solidFill>
                <a:latin typeface="Montserrat"/>
                <a:cs typeface="Montserrat"/>
              </a:rPr>
              <a:t>Mogelijkheid om het Windows Subsystem </a:t>
            </a:r>
            <a:r>
              <a:rPr lang="nl-NL" sz="1900" spc="5" dirty="0" err="1">
                <a:solidFill>
                  <a:schemeClr val="tx1"/>
                </a:solidFill>
                <a:latin typeface="Montserrat"/>
                <a:cs typeface="Montserrat"/>
              </a:rPr>
              <a:t>for</a:t>
            </a:r>
            <a:r>
              <a:rPr lang="nl-NL" sz="1900" spc="5" dirty="0">
                <a:solidFill>
                  <a:schemeClr val="tx1"/>
                </a:solidFill>
                <a:latin typeface="Montserrat"/>
                <a:cs typeface="Montserrat"/>
              </a:rPr>
              <a:t> Linux (WSL) te installeren via de opdrachtprompt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9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9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9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wsl</a:t>
            </a:r>
            <a:r>
              <a:rPr lang="nl-NL" sz="19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--</a:t>
            </a:r>
            <a:r>
              <a:rPr lang="nl-NL" sz="19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install</a:t>
            </a:r>
            <a:b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Dit commando zorgt er voor dat we niet meer manueel componenten moeten activeren, WSL2 als standaard te zetten en een Linux distributie te installeren (Ubuntu als standaard)</a:t>
            </a:r>
          </a:p>
          <a:p>
            <a:pPr marL="635000" marR="5080">
              <a:lnSpc>
                <a:spcPct val="102600"/>
              </a:lnSpc>
            </a:pPr>
            <a: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Enkel vanaf Windows 10 versie 2004 / Windows 11</a:t>
            </a:r>
            <a:b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6348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E3C4035-BC9F-884D-8072-B219AEF5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36" y="1503315"/>
            <a:ext cx="41163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12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DF785B0-DCC3-B84E-8526-04C8466B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10" y="1466542"/>
            <a:ext cx="599178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35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F67B290-F87A-2D45-8B5A-60F33923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86" y="1696505"/>
            <a:ext cx="53260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9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96AAD38-CEF0-1443-8F10-6CB50882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94" y="1696505"/>
            <a:ext cx="568421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7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F77569BE-211E-7E4D-806D-7D97D669CCE7}"/>
              </a:ext>
            </a:extLst>
          </p:cNvPr>
          <p:cNvGrpSpPr/>
          <p:nvPr/>
        </p:nvGrpSpPr>
        <p:grpSpPr>
          <a:xfrm>
            <a:off x="685800" y="1696505"/>
            <a:ext cx="6743567" cy="2880000"/>
            <a:chOff x="685800" y="1696505"/>
            <a:chExt cx="6743567" cy="2880000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1A1CE588-B839-8D40-A2ED-4A7FB418A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994" y="1696505"/>
              <a:ext cx="4685373" cy="2880000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E7355048-3160-9F46-BF18-F4066D15A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696505"/>
              <a:ext cx="2005970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28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6E3DD65-C500-E24E-B217-0553F54D4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6"/>
          <a:stretch/>
        </p:blipFill>
        <p:spPr>
          <a:xfrm>
            <a:off x="0" y="-4241"/>
            <a:ext cx="5516184" cy="5143499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"/>
            <a:ext cx="6864101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06FE02-C5BA-D44E-9728-059AEFD36806}"/>
              </a:ext>
            </a:extLst>
          </p:cNvPr>
          <p:cNvSpPr txBox="1">
            <a:spLocks/>
          </p:cNvSpPr>
          <p:nvPr/>
        </p:nvSpPr>
        <p:spPr>
          <a:xfrm>
            <a:off x="4114800" y="2149079"/>
            <a:ext cx="4782127" cy="845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BE" sz="3600" dirty="0"/>
              <a:t>Opdrachtprompt</a:t>
            </a:r>
            <a:br>
              <a:rPr lang="nl-BE" sz="3600" dirty="0"/>
            </a:br>
            <a:r>
              <a:rPr lang="nl-BE" sz="3600" dirty="0"/>
              <a:t>Windows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89181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2D40A0B-8A72-E140-86E9-0CBD2F7AB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67" y="1696505"/>
            <a:ext cx="521806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00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8682097-B216-9A44-8085-6F4B10C1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19" y="1696505"/>
            <a:ext cx="32525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00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42C1E9A-E7A3-244A-B8A0-963D0BCA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92" y="1696505"/>
            <a:ext cx="348179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15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E9EDB8D-A2CC-7342-AD8F-AD9AE694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34" y="1696505"/>
            <a:ext cx="2693731" cy="2880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7FD51716-EB36-8245-909D-7C327BA49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0" y="1460500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15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FD51716-EB36-8245-909D-7C327BA4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460500"/>
            <a:ext cx="0" cy="0"/>
          </a:xfrm>
          <a:prstGeom prst="rect">
            <a:avLst/>
          </a:prstGeom>
        </p:spPr>
      </p:pic>
      <p:pic>
        <p:nvPicPr>
          <p:cNvPr id="1026" name="Picture 2" descr="View of Linux distributions in the Microsoft Store">
            <a:extLst>
              <a:ext uri="{FF2B5EF4-FFF2-40B4-BE49-F238E27FC236}">
                <a16:creationId xmlns:a16="http://schemas.microsoft.com/office/drawing/2014/main" id="{11826376-5292-0F47-B2FF-17335C87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88" y="1373278"/>
            <a:ext cx="4869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108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FD51716-EB36-8245-909D-7C327BA4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460500"/>
            <a:ext cx="0" cy="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BC57B328-0FCC-5D44-A87F-A14A0F1B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28" y="1696505"/>
            <a:ext cx="551314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7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Bash</a:t>
            </a:r>
            <a:r>
              <a:rPr lang="nl-NL" sz="3200" dirty="0"/>
              <a:t> Shell in Windows 10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FD51716-EB36-8245-909D-7C327BA4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460500"/>
            <a:ext cx="0" cy="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365879B1-0B25-E142-93AF-02FAEED4D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05" y="1696505"/>
            <a:ext cx="54833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7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58E1DA8-EABF-454E-B473-B9D5B4DC4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2" t="8884" r="6638" b="2178"/>
          <a:stretch/>
        </p:blipFill>
        <p:spPr>
          <a:xfrm>
            <a:off x="0" y="-1"/>
            <a:ext cx="6617776" cy="5143501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64101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06FE02-C5BA-D44E-9728-059AEFD36806}"/>
              </a:ext>
            </a:extLst>
          </p:cNvPr>
          <p:cNvSpPr txBox="1">
            <a:spLocks/>
          </p:cNvSpPr>
          <p:nvPr/>
        </p:nvSpPr>
        <p:spPr>
          <a:xfrm>
            <a:off x="4114800" y="2149079"/>
            <a:ext cx="4782127" cy="845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BE" sz="3200" dirty="0"/>
              <a:t>Terminal</a:t>
            </a:r>
            <a:br>
              <a:rPr lang="nl-BE" sz="3200" dirty="0"/>
            </a:br>
            <a:r>
              <a:rPr lang="nl-BE" sz="3200" dirty="0"/>
              <a:t>Ubuntu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767444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Terminal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De terminal is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command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-line-interface van Linux en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macOS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(Alle UNIX gebaseerde besturingssystemen)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Geavanceerde mogelijkheden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Mogelijkheid om scripts te schrijven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De meeste commando’s kunnen dus uitgevoerd worden in zowel Linux als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macOS</a:t>
            </a: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Linux als virtuele machine met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VirtualBox</a:t>
            </a:r>
            <a:endParaRPr lang="nl-NL" sz="14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Linux als subsysteem onder Windows 10</a:t>
            </a: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901D7C-201A-9442-B889-A18EA8CF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400" y="585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35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man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man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helpt om de andere commando’s te verstaan.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manual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(handleiding)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man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&lt;commando&gt;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Essentieel tool om te leren voor ontwikkelaars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Vb.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man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ls</a:t>
            </a:r>
            <a:endParaRPr lang="nl-NL" sz="1800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9061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Opdrachtprompt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685799" y="1696505"/>
            <a:ext cx="71120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De opdrachtprompt is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command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-line-interface van Windows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Maakt het mogelijk om het besturingssysteem aan te spreken met tekst</a:t>
            </a: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0347DAA-2218-5E49-8096-D9FF7418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58571"/>
            <a:ext cx="135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65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man</a:t>
            </a:r>
            <a:r>
              <a:rPr lang="nl-NL" sz="3200" dirty="0"/>
              <a:t> commando (2)</a:t>
            </a:r>
            <a:endParaRPr lang="nl-NL" dirty="0"/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F2380847-7012-CA4C-B4FD-8F1AC117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826" y="1373278"/>
            <a:ext cx="470834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21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pwd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pwd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steeds terugvinden waar je in het bestandssysteem zit.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print </a:t>
            </a:r>
            <a:r>
              <a:rPr lang="nl-NL" sz="1800" b="1" i="1" spc="5" dirty="0" err="1">
                <a:solidFill>
                  <a:schemeClr val="tx1"/>
                </a:solidFill>
                <a:latin typeface="Montserrat"/>
                <a:cs typeface="Montserrat"/>
              </a:rPr>
              <a:t>working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 directory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pwd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56820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ls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alle bestanden zien die in een map zitten.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list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ls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Meer informatie verkrijgen door volgend commando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ls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-al </a:t>
            </a:r>
            <a:endParaRPr lang="nl-NL" sz="1400" b="1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60084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ls</a:t>
            </a:r>
            <a:r>
              <a:rPr lang="nl-NL" sz="3200" dirty="0"/>
              <a:t> commando (2)</a:t>
            </a:r>
            <a:endParaRPr lang="nl-NL" dirty="0"/>
          </a:p>
        </p:txBody>
      </p:sp>
      <p:pic>
        <p:nvPicPr>
          <p:cNvPr id="2049" name="Picture 1" descr="page12image25089936">
            <a:extLst>
              <a:ext uri="{FF2B5EF4-FFF2-40B4-BE49-F238E27FC236}">
                <a16:creationId xmlns:a16="http://schemas.microsoft.com/office/drawing/2014/main" id="{EC06475E-136E-2540-89B9-D45A26C7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7" y="1373278"/>
            <a:ext cx="870084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454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ls</a:t>
            </a:r>
            <a:r>
              <a:rPr lang="nl-NL" sz="3200" dirty="0"/>
              <a:t> commando (3)</a:t>
            </a:r>
            <a:endParaRPr lang="nl-NL" dirty="0"/>
          </a:p>
        </p:txBody>
      </p:sp>
      <p:pic>
        <p:nvPicPr>
          <p:cNvPr id="1025" name="Picture 1" descr="page13image24782384">
            <a:extLst>
              <a:ext uri="{FF2B5EF4-FFF2-40B4-BE49-F238E27FC236}">
                <a16:creationId xmlns:a16="http://schemas.microsoft.com/office/drawing/2014/main" id="{B2CFE81C-63C4-D345-AE5E-9B321835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877" y="1373278"/>
            <a:ext cx="595224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15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cd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cd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navigeren in een bepaalde map.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change directory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cd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&lt;mapnaam&gt;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Speciaal geval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..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, keert terug naar de bovenliggende map / home map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cd ..						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cd</a:t>
            </a:r>
            <a:endParaRPr lang="nl-NL" sz="1400" b="1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60614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whoami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whoami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uw username terugvinden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whoami</a:t>
            </a: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55054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mkdir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mkdir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een nieuwe map aanmaken.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make directory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mkdir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&lt;mapnaam&gt;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Meerdere mappen tegelijk aanmaken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mkdir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dogs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cars</a:t>
            </a:r>
            <a:b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mkdir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–p dir1/dir2/dir3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43023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rmdir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rmdir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een map verwijderen. Afkorting van </a:t>
            </a:r>
            <a:r>
              <a:rPr lang="nl-NL" sz="1800" b="1" i="1" spc="5" dirty="0" err="1">
                <a:solidFill>
                  <a:schemeClr val="tx1"/>
                </a:solidFill>
                <a:latin typeface="Montserrat"/>
                <a:cs typeface="Montserrat"/>
              </a:rPr>
              <a:t>remove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 directory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rmdir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&lt;mapnaam&gt;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Meerdere mappen tegelijk verwijderen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rmdir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dogs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cars</a:t>
            </a:r>
            <a:b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Opgelet mappen moeten leeg zijn, anders gebruik maken van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rm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commando (zie verder)</a:t>
            </a: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93191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rm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rm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bestanden en mappen verwijderen. Afkorting van </a:t>
            </a:r>
            <a:r>
              <a:rPr lang="nl-NL" sz="1800" b="1" i="1" spc="5" dirty="0" err="1">
                <a:solidFill>
                  <a:schemeClr val="tx1"/>
                </a:solidFill>
                <a:latin typeface="Montserrat"/>
                <a:cs typeface="Montserrat"/>
              </a:rPr>
              <a:t>remove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rm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&lt;mapnaam&gt;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Om een map met bestanden in te verwijderen gebruik je de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–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rf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optie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rm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–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rf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&lt;mapnaam&gt;</a:t>
            </a:r>
            <a:b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Opgelet dit commando vraagt geen bevestiging en verwijdert onmiddellijk alle bestanden of mappen </a:t>
            </a: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2277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Power Shell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685799" y="1696505"/>
            <a:ext cx="71120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Platform voor taakautomatisering en configuratiebeheer op verschillende platforms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Bestaande uit een opdrachtregel-shell (opdrachtprompt) en een scripttaal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Alle commando’s in de opdrachtprompt werken ook in Power Shell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Opvolger van opdrachtprompt</a:t>
            </a: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7EAC98F-65C9-6E4D-8D81-0D9E3538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585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0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mv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mv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een bestand verplaatsen of zelfs hernoemen.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move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mv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&lt;bestandsnaam&gt; &lt;mapnaam&gt;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Bestand hernoemen met dit commando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mv &lt;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bestandsnaam&gt; &lt;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nieuw_bestandsnaam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b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Dus als de laatste parameter een map is dan worden 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bestanden verplaatst en anders hernoemd</a:t>
            </a: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30440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cp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cp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een bestand kopiëren.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copy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cp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&lt;bestandsnaam&gt; &lt;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bestandsnaam_kopie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Om mappen te kopiëren gebruik je de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–r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optie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cp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–r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&lt;map&gt; &lt;</a:t>
            </a:r>
            <a:r>
              <a:rPr lang="nl-NL" sz="1800" i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map_kopie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b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18628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touch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touch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een leeg bestand aanmaken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touch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&lt;bestandsnaam&gt;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58099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cat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cat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de content van een bestand printen in de terminal alsook content toevoegen aan een bestand. Afkorting voor </a:t>
            </a:r>
            <a:r>
              <a:rPr lang="nl-NL" sz="1800" b="1" i="1" spc="5" dirty="0" err="1">
                <a:solidFill>
                  <a:schemeClr val="tx1"/>
                </a:solidFill>
                <a:latin typeface="Montserrat"/>
                <a:cs typeface="Montserrat"/>
              </a:rPr>
              <a:t>concatenate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cat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&lt;bestandsnaam&gt;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Met de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operator kan je content van een bestand in een ander bestand toevoegen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cat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bestand1&gt; &lt;bestand2&gt;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&lt;bestand3&gt;</a:t>
            </a:r>
            <a:endParaRPr lang="nl-NL" sz="1800" i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18897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less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less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de content van een bestand printen in de terminal waarbij bij grote bestanden gebruikt wordt gemaakt van een pager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less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&lt;bestandsnaam&gt;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Dan kan je met OMHOOG, OMLAAG, PAGE UP, PAGE DOWN, HOME en END toetsen scrollen in de terminal</a:t>
            </a:r>
            <a:endParaRPr lang="nl-NL" sz="1800" i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14942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grep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grep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in de inhoud van een bestand zoeken. Afkorting voor </a:t>
            </a:r>
            <a:r>
              <a:rPr lang="nl-NL" sz="1800" b="1" i="1" spc="5" dirty="0" err="1">
                <a:solidFill>
                  <a:schemeClr val="tx1"/>
                </a:solidFill>
                <a:latin typeface="Montserrat"/>
                <a:cs typeface="Montserrat"/>
              </a:rPr>
              <a:t>global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i="1" spc="5" dirty="0" err="1">
                <a:solidFill>
                  <a:schemeClr val="tx1"/>
                </a:solidFill>
                <a:latin typeface="Montserrat"/>
                <a:cs typeface="Montserrat"/>
              </a:rPr>
              <a:t>regular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i="1" spc="5" dirty="0" err="1">
                <a:solidFill>
                  <a:schemeClr val="tx1"/>
                </a:solidFill>
                <a:latin typeface="Montserrat"/>
                <a:cs typeface="Montserrat"/>
              </a:rPr>
              <a:t>expression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 print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grep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&lt;zoekterm&gt; &lt;bestandsnaam&gt;</a:t>
            </a:r>
          </a:p>
        </p:txBody>
      </p:sp>
    </p:spTree>
    <p:extLst>
      <p:ext uri="{BB962C8B-B14F-4D97-AF65-F5344CB8AC3E}">
        <p14:creationId xmlns:p14="http://schemas.microsoft.com/office/powerpoint/2010/main" val="3253520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sort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sort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in de inhoud van een bestand sorteren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sort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&lt;bestandsnaam&gt;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Kan ook gebruikt worden in combinatie met het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commando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ls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|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sort</a:t>
            </a:r>
            <a:endParaRPr lang="nl-NL" sz="18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61473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su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su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veranderen van gebruiker.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switch user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su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&lt;gebruikersnaam&gt;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Kan ook gebruikt worden zonder argument, dan veranderen we naar de root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su</a:t>
            </a:r>
            <a:endParaRPr lang="nl-NL" sz="18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14436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sudo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sudo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commando’s uitvoeren als root.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super user do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sudo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&lt;commando&gt;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cat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/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etc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/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shadow</a:t>
            </a:r>
            <a:b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sudo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cat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/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etc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/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shadow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77805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ping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ping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pingen naar een netwerk host (lokaal of op internet)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ping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&lt;host&gt;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Voorbeeld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ping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google.com</a:t>
            </a:r>
            <a:b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Blijft uitvoeren tot als je CTRL + C induwt</a:t>
            </a:r>
            <a:endParaRPr lang="nl-NL" sz="1800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4220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cd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cd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navigeren in een bepaalde map.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change directory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cd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&lt;mapnaam&gt;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Speciaal geval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..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, keert terug naar de bovenliggende map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cd ..</a:t>
            </a:r>
            <a:endParaRPr lang="nl-NL" sz="1400" b="1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85137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traceroute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traceroute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de verstuurde pakketjes volgen van uw pc tot aan de netwerk host. Dit kan soms een tijd duren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traceroute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&lt;host&gt;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Voorbeeld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traceroute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google.com</a:t>
            </a:r>
            <a:b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65763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clear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clear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het terminal venster leeg maken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clear</a:t>
            </a:r>
            <a:b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Kan ook via de sneltoetsen CTRL + L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3920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Permissies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536575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Standaard hebben bestanden en mappen een aantal permissies waarbij je als gebruiker aan moet voldoen om deze bestanden te kunnen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lezen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schrijven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uitvoeren</a:t>
            </a: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Je kan de permissies van bestanden en mappen zelf nagaan door het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ls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commando uit te voeren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ls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-l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pic>
        <p:nvPicPr>
          <p:cNvPr id="2052" name="Picture 4" descr="chmod and chown command Linux">
            <a:extLst>
              <a:ext uri="{FF2B5EF4-FFF2-40B4-BE49-F238E27FC236}">
                <a16:creationId xmlns:a16="http://schemas.microsoft.com/office/drawing/2014/main" id="{62C38E4F-8F59-EF4E-9A61-97859F0F1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1" t="26699" r="32813"/>
          <a:stretch/>
        </p:blipFill>
        <p:spPr bwMode="auto">
          <a:xfrm>
            <a:off x="6229350" y="1373278"/>
            <a:ext cx="2914650" cy="377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563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chown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chown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owner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aanpassen van een gegeven file of map. “Change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owner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”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chown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&lt;user&gt; &lt;bestandsnaam/mapnaam&gt;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chown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test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test.txt</a:t>
            </a:r>
            <a:br>
              <a:rPr lang="nl-NL" sz="1800" i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85365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chmod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chmod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de permissies van een bestand of map veranderen in een bepaalde modus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chmod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&lt;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mode&gt; &lt;bestandsnaam/mapnaam&gt;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chmod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777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test.txt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86992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chmod</a:t>
            </a:r>
            <a:r>
              <a:rPr lang="nl-NL" sz="3200" dirty="0"/>
              <a:t> commando</a:t>
            </a:r>
            <a:endParaRPr lang="nl-NL" dirty="0"/>
          </a:p>
        </p:txBody>
      </p:sp>
      <p:pic>
        <p:nvPicPr>
          <p:cNvPr id="3074" name="Picture 2" descr="chmod Cheatsheet: linux">
            <a:extLst>
              <a:ext uri="{FF2B5EF4-FFF2-40B4-BE49-F238E27FC236}">
                <a16:creationId xmlns:a16="http://schemas.microsoft.com/office/drawing/2014/main" id="{A3D1F3FD-44BF-FC4C-B4A3-C73C31E2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476" y="1373278"/>
            <a:ext cx="3471423" cy="306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139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Piping</a:t>
            </a:r>
            <a:r>
              <a:rPr lang="nl-NL" sz="3200" dirty="0"/>
              <a:t> in Unix/Linux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Een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pipe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is een vorm van omleiding (overdracht van een standaarduitvoer naar een andere bestemming) die in Linux gebruikt wordt om de uitvoer van het ene commando/programma/proces naar een ander commando/programma/proces te sturen voor verdere verwerking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We doen dit met het pipe teken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|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Uni directioneel i.e. data gaat van links naar rechts</a:t>
            </a:r>
          </a:p>
        </p:txBody>
      </p:sp>
    </p:spTree>
    <p:extLst>
      <p:ext uri="{BB962C8B-B14F-4D97-AF65-F5344CB8AC3E}">
        <p14:creationId xmlns:p14="http://schemas.microsoft.com/office/powerpoint/2010/main" val="39320016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Piping</a:t>
            </a:r>
            <a:r>
              <a:rPr lang="nl-NL" sz="3200" dirty="0"/>
              <a:t> in Unix/Linux (2)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Alle files en directories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oplijsten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het doorsturen naar een ander commando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ls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–l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|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less</a:t>
            </a:r>
            <a:b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Het sorteren van een file en enkel de unieke waarden printen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sort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record.txt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|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uniq</a:t>
            </a: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6E4DA77-3211-6A4A-B4DE-40CA56CDE389}"/>
              </a:ext>
            </a:extLst>
          </p:cNvPr>
          <p:cNvSpPr txBox="1"/>
          <p:nvPr/>
        </p:nvSpPr>
        <p:spPr>
          <a:xfrm>
            <a:off x="2023353" y="42023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5251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Piping</a:t>
            </a:r>
            <a:r>
              <a:rPr lang="nl-NL" sz="3200" dirty="0"/>
              <a:t> in Unix/Linux (3)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De content van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result.txt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uitvoeren in de terminal, het selecteren van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Rajat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Dua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dan het aantal lijnen tonen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cat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result.txt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| grep “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Rajat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Dua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 | wc -l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6E4DA77-3211-6A4A-B4DE-40CA56CDE389}"/>
              </a:ext>
            </a:extLst>
          </p:cNvPr>
          <p:cNvSpPr txBox="1"/>
          <p:nvPr/>
        </p:nvSpPr>
        <p:spPr>
          <a:xfrm>
            <a:off x="2023353" y="42023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526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Piping</a:t>
            </a:r>
            <a:r>
              <a:rPr lang="nl-NL" sz="3200" dirty="0"/>
              <a:t> in Unix/Linux (4)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Je kan de content van een commando ook naar een file overbrengen 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ls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test.txt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			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// Vervangt de content</a:t>
            </a:r>
            <a:b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ls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&gt;&gt;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test.txt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			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// Voegt aan het einde toe</a:t>
            </a:r>
            <a:endParaRPr lang="nl-NL" sz="1800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6E4DA77-3211-6A4A-B4DE-40CA56CDE389}"/>
              </a:ext>
            </a:extLst>
          </p:cNvPr>
          <p:cNvSpPr txBox="1"/>
          <p:nvPr/>
        </p:nvSpPr>
        <p:spPr>
          <a:xfrm>
            <a:off x="2023353" y="42023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756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>
                <a:latin typeface="Courier" pitchFamily="2" charset="0"/>
              </a:rPr>
              <a:t>dir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Het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dir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geeft de bestanden en mappen in een map terug.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directory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dir</a:t>
            </a:r>
            <a:endParaRPr lang="nl-NL" sz="14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/>
                <a:cs typeface="Montserrat"/>
              </a:rPr>
              <a:t>De </a:t>
            </a:r>
            <a: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/p </a:t>
            </a:r>
            <a:r>
              <a:rPr lang="nl-NL" sz="1600" spc="5" dirty="0">
                <a:solidFill>
                  <a:schemeClr val="tx1"/>
                </a:solidFill>
                <a:latin typeface="Montserrat"/>
                <a:cs typeface="Montserrat"/>
              </a:rPr>
              <a:t>optie zorgt voor gepagineerde weergave van een grote map met veel inhoud in</a:t>
            </a:r>
            <a:br>
              <a:rPr lang="nl-NL" sz="16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6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6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dir /p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4254BDE-70FB-F144-AD05-E03FF214119E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</p:spTree>
    <p:extLst>
      <p:ext uri="{BB962C8B-B14F-4D97-AF65-F5344CB8AC3E}">
        <p14:creationId xmlns:p14="http://schemas.microsoft.com/office/powerpoint/2010/main" val="14617894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7772400" cy="613093"/>
          </a:xfrm>
        </p:spPr>
        <p:txBody>
          <a:bodyPr/>
          <a:lstStyle/>
          <a:p>
            <a:r>
              <a:rPr lang="nl-NL" sz="3200" dirty="0"/>
              <a:t>Installeren van nieuwe software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Verschillende methodes om nieuwe software te installeren in Linux distributies. 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Vanuit de standaard Ubuntu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repositories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kan je gebruik maken van het 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apt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of het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apt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-get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Vanuit andere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repositories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wordt er meer gebruik gemaakt van volgende commando’s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curl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,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wget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, pip,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npm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, make, …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6E4DA77-3211-6A4A-B4DE-40CA56CDE389}"/>
              </a:ext>
            </a:extLst>
          </p:cNvPr>
          <p:cNvSpPr txBox="1"/>
          <p:nvPr/>
        </p:nvSpPr>
        <p:spPr>
          <a:xfrm>
            <a:off x="2023353" y="42023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63F4E95-DDD7-1042-BE99-094B24608E44}"/>
              </a:ext>
            </a:extLst>
          </p:cNvPr>
          <p:cNvSpPr/>
          <p:nvPr/>
        </p:nvSpPr>
        <p:spPr>
          <a:xfrm>
            <a:off x="685800" y="4460321"/>
            <a:ext cx="21451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2"/>
              </a:rPr>
              <a:t>https://packages.ubuntu.com</a:t>
            </a:r>
            <a:r>
              <a:rPr lang="nl-NL" sz="1000" dirty="0">
                <a:latin typeface="Montserrat" pitchFamily="2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02149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7772400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apt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Voorbeeld het installeren van een nieuw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command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line programma (tree) van de standaard Ubuntu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repository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gebruik makend van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sudo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sudo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apt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install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tree</a:t>
            </a:r>
            <a:b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sudo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apt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install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mysql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-server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6E4DA77-3211-6A4A-B4DE-40CA56CDE389}"/>
              </a:ext>
            </a:extLst>
          </p:cNvPr>
          <p:cNvSpPr txBox="1"/>
          <p:nvPr/>
        </p:nvSpPr>
        <p:spPr>
          <a:xfrm>
            <a:off x="2023353" y="42023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63F4E95-DDD7-1042-BE99-094B24608E44}"/>
              </a:ext>
            </a:extLst>
          </p:cNvPr>
          <p:cNvSpPr/>
          <p:nvPr/>
        </p:nvSpPr>
        <p:spPr>
          <a:xfrm>
            <a:off x="685800" y="4460321"/>
            <a:ext cx="21451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2"/>
              </a:rPr>
              <a:t>https://packages.ubuntu.com</a:t>
            </a:r>
            <a:r>
              <a:rPr lang="nl-NL" sz="1000" dirty="0">
                <a:latin typeface="Montserrat" pitchFamily="2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095921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Opdracht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Open de terminal (Ubuntu /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macOS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)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Navigeer naar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Documents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/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Documenten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Maak een nieuwe map met de naam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DIGWOO6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Navigeer in deze nieuwe map, en open deze in de verkenner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Ga terug naar de terminal en maak een nieuw bestand aan </a:t>
            </a:r>
            <a:r>
              <a:rPr lang="nl-NL" sz="18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test.txt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Toon de inhoud van deze map op het scherm (Terminal)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Maak een kopie van dit bestand met de naam </a:t>
            </a:r>
            <a:r>
              <a:rPr lang="nl-NL" sz="18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test_kopie.txt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Toon nog eens de inhoud van deze map op het scherm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Verwijder de kopie hierna terug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Toon nog eens de inhoud van deze map op het scherm</a:t>
            </a:r>
          </a:p>
        </p:txBody>
      </p:sp>
    </p:spTree>
    <p:extLst>
      <p:ext uri="{BB962C8B-B14F-4D97-AF65-F5344CB8AC3E}">
        <p14:creationId xmlns:p14="http://schemas.microsoft.com/office/powerpoint/2010/main" val="326976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Opdracht (2)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Maak een Word document aan met alle commando’s in die je uitgevoerd hebt voor elke stap in de vorige slide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Maak voor elke stap ook een screenschot die je dan ook in het Word document plakt onder elke stap</a:t>
            </a: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4254BDE-70FB-F144-AD05-E03FF214119E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13883772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9CC4AD5-7730-4644-90EB-9E476C504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1" r="4054"/>
          <a:stretch/>
        </p:blipFill>
        <p:spPr>
          <a:xfrm>
            <a:off x="0" y="-1"/>
            <a:ext cx="5672380" cy="5143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64101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06FE02-C5BA-D44E-9728-059AEFD36806}"/>
              </a:ext>
            </a:extLst>
          </p:cNvPr>
          <p:cNvSpPr txBox="1">
            <a:spLocks/>
          </p:cNvSpPr>
          <p:nvPr/>
        </p:nvSpPr>
        <p:spPr>
          <a:xfrm>
            <a:off x="4114800" y="2149079"/>
            <a:ext cx="4782127" cy="845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BE" sz="3200" dirty="0"/>
              <a:t>Stack Overflow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732636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Stack Overflow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Stack Exchange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Netwerk van vraag-en-antwoord (Q&amp;A) websites over onderwerpen in verschillende domeinen, waarbij elke site een specifiek onderwerp behandelt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Gebruikers werken met een zogenaamd reputatiesysteem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Drie meest gebruikte sites in dit netwerk zijn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Stack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Overflow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Super User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en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Ask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 Ubuntu</a:t>
            </a: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CF2FD96D-8242-C440-B671-FE695E978753}"/>
              </a:ext>
            </a:extLst>
          </p:cNvPr>
          <p:cNvGrpSpPr/>
          <p:nvPr/>
        </p:nvGrpSpPr>
        <p:grpSpPr>
          <a:xfrm>
            <a:off x="5218200" y="276814"/>
            <a:ext cx="3240000" cy="1096464"/>
            <a:chOff x="5363054" y="213520"/>
            <a:chExt cx="3240000" cy="1096464"/>
          </a:xfrm>
        </p:grpSpPr>
        <p:pic>
          <p:nvPicPr>
            <p:cNvPr id="2" name="Afbeelding 1">
              <a:extLst>
                <a:ext uri="{FF2B5EF4-FFF2-40B4-BE49-F238E27FC236}">
                  <a16:creationId xmlns:a16="http://schemas.microsoft.com/office/drawing/2014/main" id="{AD49AA48-4F14-FB49-930A-05EC2E0E0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3054" y="213520"/>
              <a:ext cx="1080000" cy="1080000"/>
            </a:xfrm>
            <a:prstGeom prst="rect">
              <a:avLst/>
            </a:prstGeom>
          </p:spPr>
        </p:pic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1A2B3C6F-75DC-2C4C-96E6-C2BDCB02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3054" y="229984"/>
              <a:ext cx="1080000" cy="1080000"/>
            </a:xfrm>
            <a:prstGeom prst="rect">
              <a:avLst/>
            </a:prstGeom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29BCE913-4A74-C74A-AA4D-F0BAD54CC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3054" y="229984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97215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Stack Overflow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Stack Overflow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Vraag-en-antwoord (Q&amp;A)-website voor professionele en hobby programmeurs (software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developers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)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Vragen over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programmeren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talen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algoritmes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…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Voor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developers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door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developers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Opzoeken van reeds gestelde vragen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Account aanmaken om vragen te stellen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  <a:hlinkClick r:id="rId2"/>
              </a:rPr>
              <a:t>https://stackoverflow.com/users/signup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9BCE913-4A74-C74A-AA4D-F0BAD54CC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00" y="22018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15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Stack Overflow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Stack Overflow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9BCE913-4A74-C74A-AA4D-F0BAD54C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00" y="220185"/>
            <a:ext cx="1080000" cy="1080000"/>
          </a:xfrm>
          <a:prstGeom prst="rect">
            <a:avLst/>
          </a:prstGeom>
        </p:spPr>
      </p:pic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C2CB9FB-EF1A-A04C-9C2B-279C94DCA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927" y="1300185"/>
            <a:ext cx="3734146" cy="382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942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Stack Overflow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Stack Overflow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9BCE913-4A74-C74A-AA4D-F0BAD54C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00" y="220185"/>
            <a:ext cx="1080000" cy="108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B950C59-4586-7A46-98AF-96580ED7F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23412"/>
            <a:ext cx="7782653" cy="212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563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Stack Overflow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Super User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Vraag-en-antwoord (Q&amp;A)-website voor computer hobbyisten en power users. 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Vragen over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besturingssystemen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applicaties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…</a:t>
            </a:r>
            <a:b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Opzoeken van reeds gestelde vragen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Account aanmaken om vragen te stellen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  <a:hlinkClick r:id="rId2"/>
              </a:rPr>
              <a:t>https://superuser.com/users/signup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3C1B914-4A7E-F64E-AABC-965CF740D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00" y="27681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73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mkdir</a:t>
            </a:r>
            <a:r>
              <a:rPr lang="nl-NL" sz="3200" dirty="0">
                <a:latin typeface="Courier" pitchFamily="2" charset="0"/>
              </a:rPr>
              <a:t> </a:t>
            </a:r>
            <a:r>
              <a:rPr lang="nl-NL" sz="3200" dirty="0"/>
              <a:t>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mkdir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/ md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een nieuwe map aanmaken. Afkorting van 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make directory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mkdir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&lt;mapnaam&gt;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Meerdere mappen tegelijk aanmaken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md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dogs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cars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73676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Stack Overflow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 err="1"/>
              <a:t>Ask</a:t>
            </a:r>
            <a:r>
              <a:rPr lang="nl-NL" sz="3200" dirty="0"/>
              <a:t> Ubuntu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Vraag-en-antwoord (Q&amp;A)-website voor Ubuntu gebruikers en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developers</a:t>
            </a: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Vragen over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Ubuntu besturingssysteem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Ubuntu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applicaties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…</a:t>
            </a:r>
            <a:b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Opzoeken van reeds gestelde vragen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Account aanmaken om vragen te stellen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  <a:hlinkClick r:id="rId2"/>
              </a:rPr>
              <a:t>https://askubuntu.com/users/signup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5D712E2-EADC-224F-BF60-31CA2FDE7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00" y="29327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478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Stack Overflow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Opdracht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Maak een stack overflow account aan als je nog geen hebt natuurlijk (Geef de link naar het account mee in een tekstbestand)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Beantwoord in een tekst document (Word) de volgende vragen door middel van de beste oplossing + link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What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is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the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main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use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of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Enumeration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in C#?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How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to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move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an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array element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from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one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array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position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to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another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in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JavaScript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?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How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to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find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duplicate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values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in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mysql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table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4268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F8ECC86-AC10-224F-BC58-8CB43E147B8A}"/>
              </a:ext>
            </a:extLst>
          </p:cNvPr>
          <p:cNvSpPr txBox="1">
            <a:spLocks/>
          </p:cNvSpPr>
          <p:nvPr/>
        </p:nvSpPr>
        <p:spPr>
          <a:xfrm>
            <a:off x="685800" y="436958"/>
            <a:ext cx="4116388" cy="32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Opdrachtprompt</a:t>
            </a:r>
          </a:p>
        </p:txBody>
      </p:sp>
      <p:sp>
        <p:nvSpPr>
          <p:cNvPr id="19" name="Titel 2">
            <a:extLst>
              <a:ext uri="{FF2B5EF4-FFF2-40B4-BE49-F238E27FC236}">
                <a16:creationId xmlns:a16="http://schemas.microsoft.com/office/drawing/2014/main" id="{3F60F9F9-9ED5-F349-92CB-2736336A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0185"/>
            <a:ext cx="6334442" cy="613093"/>
          </a:xfrm>
        </p:spPr>
        <p:txBody>
          <a:bodyPr/>
          <a:lstStyle/>
          <a:p>
            <a:r>
              <a:rPr lang="nl-NL" sz="3200" dirty="0"/>
              <a:t>Het </a:t>
            </a:r>
            <a:r>
              <a:rPr lang="nl-NL" sz="3200" dirty="0" err="1">
                <a:latin typeface="Courier" pitchFamily="2" charset="0"/>
              </a:rPr>
              <a:t>rmdir</a:t>
            </a:r>
            <a:r>
              <a:rPr lang="nl-NL" sz="3200" dirty="0"/>
              <a:t> commando</a:t>
            </a:r>
            <a:endParaRPr lang="nl-NL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4E4932-5266-294A-BE5C-DDA7B3612A48}"/>
              </a:ext>
            </a:extLst>
          </p:cNvPr>
          <p:cNvSpPr txBox="1">
            <a:spLocks/>
          </p:cNvSpPr>
          <p:nvPr/>
        </p:nvSpPr>
        <p:spPr>
          <a:xfrm>
            <a:off x="863599" y="1696505"/>
            <a:ext cx="7416801" cy="30100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het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rmdir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/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commando kan je een map verwijderen. Afkorting van </a:t>
            </a:r>
            <a:r>
              <a:rPr lang="nl-NL" sz="1800" b="1" i="1" spc="5" dirty="0" err="1">
                <a:solidFill>
                  <a:schemeClr val="tx1"/>
                </a:solidFill>
                <a:latin typeface="Montserrat"/>
                <a:cs typeface="Montserrat"/>
              </a:rPr>
              <a:t>remove</a:t>
            </a:r>
            <a:r>
              <a:rPr lang="nl-NL" sz="1800" b="1" i="1" spc="5" dirty="0">
                <a:solidFill>
                  <a:schemeClr val="tx1"/>
                </a:solidFill>
                <a:latin typeface="Montserrat"/>
                <a:cs typeface="Montserrat"/>
              </a:rPr>
              <a:t> directory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rmdir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&lt;mapnaam&gt;</a:t>
            </a:r>
            <a:br>
              <a:rPr lang="nl-NL" sz="1800" i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i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Meerdere mappen tegelijk verwijderen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$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rd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dogs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cars</a:t>
            </a:r>
            <a:b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8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Opgelet mappen moeten leeg zijn, anders gebruik maken van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rm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commando (zie verder)</a:t>
            </a:r>
          </a:p>
          <a:p>
            <a:pPr marL="635000" marR="5080" algn="just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8294045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" id="{26395CAE-B993-D84F-959D-4B06E7969E9D}" vid="{7A16CD61-0A79-E040-9F4C-52CD467028E6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</TotalTime>
  <Words>2921</Words>
  <Application>Microsoft Macintosh PowerPoint</Application>
  <PresentationFormat>Diavoorstelling (16:9)</PresentationFormat>
  <Paragraphs>331</Paragraphs>
  <Slides>81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81</vt:i4>
      </vt:variant>
    </vt:vector>
  </HeadingPairs>
  <TitlesOfParts>
    <vt:vector size="88" baseType="lpstr">
      <vt:lpstr>Montserrat</vt:lpstr>
      <vt:lpstr>Montserrat SemiBold</vt:lpstr>
      <vt:lpstr>Courier</vt:lpstr>
      <vt:lpstr>Montserrat ExtraBold</vt:lpstr>
      <vt:lpstr>Calibri</vt:lpstr>
      <vt:lpstr>Arial</vt:lpstr>
      <vt:lpstr>Kantoorthema</vt:lpstr>
      <vt:lpstr>Digitale Werkomgeving Workshop 1</vt:lpstr>
      <vt:lpstr>PowerPoint-presentatie</vt:lpstr>
      <vt:lpstr>PowerPoint-presentatie</vt:lpstr>
      <vt:lpstr>Opdrachtprompt</vt:lpstr>
      <vt:lpstr>Power Shell</vt:lpstr>
      <vt:lpstr>Het cd commando</vt:lpstr>
      <vt:lpstr>Het dir commando</vt:lpstr>
      <vt:lpstr>Het mkdir commando</vt:lpstr>
      <vt:lpstr>Het rmdir commando</vt:lpstr>
      <vt:lpstr>Het ren commando</vt:lpstr>
      <vt:lpstr>Het type commando</vt:lpstr>
      <vt:lpstr>Het echo commando</vt:lpstr>
      <vt:lpstr>Het del commando</vt:lpstr>
      <vt:lpstr>Het copy commando</vt:lpstr>
      <vt:lpstr>Het start commando</vt:lpstr>
      <vt:lpstr>Het ping commando</vt:lpstr>
      <vt:lpstr>Het ipconfig commando</vt:lpstr>
      <vt:lpstr>Het netstat commando</vt:lpstr>
      <vt:lpstr>Het cls commando</vt:lpstr>
      <vt:lpstr>Opdracht</vt:lpstr>
      <vt:lpstr>Opdracht (2)</vt:lpstr>
      <vt:lpstr>PowerPoint-presentatie</vt:lpstr>
      <vt:lpstr>Bash Shell in Windows 10</vt:lpstr>
      <vt:lpstr>WSL installeren</vt:lpstr>
      <vt:lpstr>Bash Shell in Windows 10</vt:lpstr>
      <vt:lpstr>Bash Shell in Windows 10</vt:lpstr>
      <vt:lpstr>Bash Shell in Windows 10</vt:lpstr>
      <vt:lpstr>Bash Shell in Windows 10</vt:lpstr>
      <vt:lpstr>Bash Shell in Windows 10</vt:lpstr>
      <vt:lpstr>Bash Shell in Windows 10</vt:lpstr>
      <vt:lpstr>Bash Shell in Windows 10</vt:lpstr>
      <vt:lpstr>Bash Shell in Windows 10</vt:lpstr>
      <vt:lpstr>Bash Shell in Windows 10</vt:lpstr>
      <vt:lpstr>Bash Shell in Windows 10</vt:lpstr>
      <vt:lpstr>Bash Shell in Windows 10</vt:lpstr>
      <vt:lpstr>Bash Shell in Windows 10</vt:lpstr>
      <vt:lpstr>PowerPoint-presentatie</vt:lpstr>
      <vt:lpstr>Terminal</vt:lpstr>
      <vt:lpstr>Het man commando</vt:lpstr>
      <vt:lpstr>Het man commando (2)</vt:lpstr>
      <vt:lpstr>Het pwd commando</vt:lpstr>
      <vt:lpstr>Het ls commando</vt:lpstr>
      <vt:lpstr>Het ls commando (2)</vt:lpstr>
      <vt:lpstr>Het ls commando (3)</vt:lpstr>
      <vt:lpstr>Het cd commando</vt:lpstr>
      <vt:lpstr>Het whoami commando</vt:lpstr>
      <vt:lpstr>Het mkdir commando</vt:lpstr>
      <vt:lpstr>Het rmdir commando</vt:lpstr>
      <vt:lpstr>Het rm commando</vt:lpstr>
      <vt:lpstr>Het mv commando</vt:lpstr>
      <vt:lpstr>Het cp commando</vt:lpstr>
      <vt:lpstr>Het touch commando</vt:lpstr>
      <vt:lpstr>Het cat commando</vt:lpstr>
      <vt:lpstr>Het less commando</vt:lpstr>
      <vt:lpstr>Het grep commando</vt:lpstr>
      <vt:lpstr>Het sort commando</vt:lpstr>
      <vt:lpstr>Het su commando</vt:lpstr>
      <vt:lpstr>Het sudo commando</vt:lpstr>
      <vt:lpstr>Het ping commando</vt:lpstr>
      <vt:lpstr>Het traceroute commando</vt:lpstr>
      <vt:lpstr>Het clear commando</vt:lpstr>
      <vt:lpstr>Permissies</vt:lpstr>
      <vt:lpstr>Het chown commando</vt:lpstr>
      <vt:lpstr>Het chmod commando</vt:lpstr>
      <vt:lpstr>Het chmod commando</vt:lpstr>
      <vt:lpstr>Piping in Unix/Linux</vt:lpstr>
      <vt:lpstr>Piping in Unix/Linux (2)</vt:lpstr>
      <vt:lpstr>Piping in Unix/Linux (3)</vt:lpstr>
      <vt:lpstr>Piping in Unix/Linux (4)</vt:lpstr>
      <vt:lpstr>Installeren van nieuwe software</vt:lpstr>
      <vt:lpstr>Het apt commando</vt:lpstr>
      <vt:lpstr>Opdracht</vt:lpstr>
      <vt:lpstr>Opdracht (2)</vt:lpstr>
      <vt:lpstr>PowerPoint-presentatie</vt:lpstr>
      <vt:lpstr>Stack Exchange</vt:lpstr>
      <vt:lpstr>Stack Overflow</vt:lpstr>
      <vt:lpstr>Stack Overflow</vt:lpstr>
      <vt:lpstr>Stack Overflow</vt:lpstr>
      <vt:lpstr>Super User</vt:lpstr>
      <vt:lpstr>Ask Ubuntu</vt:lpstr>
      <vt:lpstr>Opdracht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Digitale Werkomgeving Workshop 1</dc:title>
  <dc:creator>David Breckx</dc:creator>
  <cp:lastModifiedBy>David Breckx</cp:lastModifiedBy>
  <cp:revision>4</cp:revision>
  <cp:lastPrinted>2018-07-26T13:38:51Z</cp:lastPrinted>
  <dcterms:created xsi:type="dcterms:W3CDTF">2020-10-03T08:49:33Z</dcterms:created>
  <dcterms:modified xsi:type="dcterms:W3CDTF">2021-11-02T15:37:42Z</dcterms:modified>
</cp:coreProperties>
</file>